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724" r:id="rId1"/>
  </p:sldMasterIdLst>
  <p:notesMasterIdLst>
    <p:notesMasterId r:id="rId34"/>
  </p:notesMasterIdLst>
  <p:handoutMasterIdLst>
    <p:handoutMasterId r:id="rId35"/>
  </p:handoutMasterIdLst>
  <p:sldIdLst>
    <p:sldId id="515" r:id="rId2"/>
    <p:sldId id="587" r:id="rId3"/>
    <p:sldId id="608" r:id="rId4"/>
    <p:sldId id="586" r:id="rId5"/>
    <p:sldId id="610" r:id="rId6"/>
    <p:sldId id="609" r:id="rId7"/>
    <p:sldId id="605" r:id="rId8"/>
    <p:sldId id="606" r:id="rId9"/>
    <p:sldId id="611" r:id="rId10"/>
    <p:sldId id="589" r:id="rId11"/>
    <p:sldId id="590" r:id="rId12"/>
    <p:sldId id="591" r:id="rId13"/>
    <p:sldId id="592" r:id="rId14"/>
    <p:sldId id="600" r:id="rId15"/>
    <p:sldId id="595" r:id="rId16"/>
    <p:sldId id="607" r:id="rId17"/>
    <p:sldId id="612" r:id="rId18"/>
    <p:sldId id="613" r:id="rId19"/>
    <p:sldId id="629" r:id="rId20"/>
    <p:sldId id="614" r:id="rId21"/>
    <p:sldId id="628" r:id="rId22"/>
    <p:sldId id="616" r:id="rId23"/>
    <p:sldId id="617" r:id="rId24"/>
    <p:sldId id="618" r:id="rId25"/>
    <p:sldId id="619" r:id="rId26"/>
    <p:sldId id="620" r:id="rId27"/>
    <p:sldId id="621" r:id="rId28"/>
    <p:sldId id="622" r:id="rId29"/>
    <p:sldId id="623" r:id="rId30"/>
    <p:sldId id="627" r:id="rId31"/>
    <p:sldId id="597" r:id="rId32"/>
    <p:sldId id="485" r:id="rId33"/>
  </p:sldIdLst>
  <p:sldSz cx="9144000" cy="6858000" type="screen4x3"/>
  <p:notesSz cx="7099300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60093"/>
    <a:srgbClr val="FF3399"/>
    <a:srgbClr val="3366FF"/>
    <a:srgbClr val="FFFF99"/>
    <a:srgbClr val="FF7C80"/>
    <a:srgbClr val="3399FF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9" autoAdjust="0"/>
    <p:restoredTop sz="97509" autoAdjust="0"/>
  </p:normalViewPr>
  <p:slideViewPr>
    <p:cSldViewPr>
      <p:cViewPr varScale="1">
        <p:scale>
          <a:sx n="67" d="100"/>
          <a:sy n="67" d="100"/>
        </p:scale>
        <p:origin x="142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3096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423E21-8544-4414-838F-5A10D1286ECC}" type="doc">
      <dgm:prSet loTypeId="urn:microsoft.com/office/officeart/2005/8/layout/lProcess1" loCatId="process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th-TH"/>
        </a:p>
      </dgm:t>
    </dgm:pt>
    <dgm:pt modelId="{93E30A65-E3A1-4A1D-BEE5-363BF8A34431}">
      <dgm:prSet phldrT="[Text]" custT="1"/>
      <dgm:spPr/>
      <dgm:t>
        <a:bodyPr/>
        <a:lstStyle/>
        <a:p>
          <a:r>
            <a:rPr lang="en-US" sz="2000" dirty="0" smtClean="0">
              <a:latin typeface="Tahoma" pitchFamily="34" charset="0"/>
              <a:ea typeface="Tahoma" pitchFamily="34" charset="0"/>
              <a:cs typeface="Tahoma" pitchFamily="34" charset="0"/>
            </a:rPr>
            <a:t>Under the Land Code</a:t>
          </a:r>
          <a:endParaRPr lang="th-TH" sz="20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EE4DBAF-514A-4848-A519-14C32F7CCE87}" type="parTrans" cxnId="{0A80D62B-5628-40CE-8DBF-DDBAF139D9BD}">
      <dgm:prSet/>
      <dgm:spPr/>
      <dgm:t>
        <a:bodyPr/>
        <a:lstStyle/>
        <a:p>
          <a:endParaRPr lang="th-TH" sz="2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CC9F529-6CAB-42EF-ABED-347D505E1495}" type="sibTrans" cxnId="{0A80D62B-5628-40CE-8DBF-DDBAF139D9BD}">
      <dgm:prSet/>
      <dgm:spPr/>
      <dgm:t>
        <a:bodyPr/>
        <a:lstStyle/>
        <a:p>
          <a:endParaRPr lang="th-TH" sz="2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FCC84F1-9DA8-4CFA-AC26-A8C9F1DB86A7}">
      <dgm:prSet phldrT="[Text]" custT="1"/>
      <dgm:spPr/>
      <dgm:t>
        <a:bodyPr/>
        <a:lstStyle/>
        <a:p>
          <a:r>
            <a:rPr lang="en-US" sz="1400" dirty="0" smtClean="0">
              <a:latin typeface="Tahoma" pitchFamily="34" charset="0"/>
              <a:ea typeface="Tahoma" pitchFamily="34" charset="0"/>
              <a:cs typeface="Tahoma" pitchFamily="34" charset="0"/>
            </a:rPr>
            <a:t>Issue land right documents to eligible landholders</a:t>
          </a:r>
          <a:endParaRPr lang="th-TH" sz="14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1930FD4A-DDD2-427F-8E3C-D1891193DAB3}" type="parTrans" cxnId="{4FBA4B39-AA57-415F-8CD1-D21666F419E1}">
      <dgm:prSet/>
      <dgm:spPr/>
      <dgm:t>
        <a:bodyPr/>
        <a:lstStyle/>
        <a:p>
          <a:endParaRPr lang="th-TH" sz="2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54946CE0-57CD-4009-B7AF-CFDDF74463ED}" type="sibTrans" cxnId="{4FBA4B39-AA57-415F-8CD1-D21666F419E1}">
      <dgm:prSet/>
      <dgm:spPr/>
      <dgm:t>
        <a:bodyPr/>
        <a:lstStyle/>
        <a:p>
          <a:endParaRPr lang="th-TH" sz="2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3CA8663C-3A15-4825-90C5-1C463C38B56E}">
      <dgm:prSet phldrT="[Text]" custT="1"/>
      <dgm:spPr/>
      <dgm:t>
        <a:bodyPr/>
        <a:lstStyle/>
        <a:p>
          <a:r>
            <a:rPr lang="en-US" sz="1400" dirty="0" smtClean="0">
              <a:latin typeface="Tahoma" pitchFamily="34" charset="0"/>
              <a:ea typeface="Tahoma" pitchFamily="34" charset="0"/>
              <a:cs typeface="Tahoma" pitchFamily="34" charset="0"/>
            </a:rPr>
            <a:t>Register transactions of right and juristic acts on land and immovable property </a:t>
          </a:r>
          <a:endParaRPr lang="th-TH" sz="14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FD5503CE-B19F-4D59-A37C-8B9CFB50EC02}" type="parTrans" cxnId="{60F072BF-858C-4197-9C55-5C388D0AB2DB}">
      <dgm:prSet/>
      <dgm:spPr/>
      <dgm:t>
        <a:bodyPr/>
        <a:lstStyle/>
        <a:p>
          <a:endParaRPr lang="th-TH" sz="2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83A0C7C9-B2F8-43FE-9DEE-A7C3AE944891}" type="sibTrans" cxnId="{60F072BF-858C-4197-9C55-5C388D0AB2DB}">
      <dgm:prSet/>
      <dgm:spPr/>
      <dgm:t>
        <a:bodyPr/>
        <a:lstStyle/>
        <a:p>
          <a:endParaRPr lang="th-TH" sz="2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8AC114C7-8430-4F6F-9FCC-A502602B2E73}">
      <dgm:prSet phldrT="[Text]" custT="1"/>
      <dgm:spPr/>
      <dgm:t>
        <a:bodyPr/>
        <a:lstStyle/>
        <a:p>
          <a:r>
            <a:rPr lang="en-US" sz="2000" dirty="0" smtClean="0">
              <a:latin typeface="Tahoma" pitchFamily="34" charset="0"/>
              <a:ea typeface="Tahoma" pitchFamily="34" charset="0"/>
              <a:cs typeface="Tahoma" pitchFamily="34" charset="0"/>
            </a:rPr>
            <a:t>Under other Laws</a:t>
          </a:r>
          <a:endParaRPr lang="th-TH" sz="20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EB6FAD5F-B0E3-4802-AE1B-611D0DD4EFA0}" type="parTrans" cxnId="{C8E3768F-FB4C-4C01-8D90-D85380AEB0FD}">
      <dgm:prSet/>
      <dgm:spPr/>
      <dgm:t>
        <a:bodyPr/>
        <a:lstStyle/>
        <a:p>
          <a:endParaRPr lang="th-TH" sz="2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6DAD53B-28B0-4DE3-B931-AFC6EAB3C642}" type="sibTrans" cxnId="{C8E3768F-FB4C-4C01-8D90-D85380AEB0FD}">
      <dgm:prSet/>
      <dgm:spPr/>
      <dgm:t>
        <a:bodyPr/>
        <a:lstStyle/>
        <a:p>
          <a:endParaRPr lang="th-TH" sz="2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DAC24409-D9F4-45CC-8272-9D8079901E6E}">
      <dgm:prSet phldrT="[Text]" custT="1"/>
      <dgm:spPr/>
      <dgm:t>
        <a:bodyPr/>
        <a:lstStyle/>
        <a:p>
          <a:r>
            <a:rPr lang="en-US" sz="1400" dirty="0" smtClean="0">
              <a:latin typeface="Tahoma" pitchFamily="34" charset="0"/>
              <a:ea typeface="Tahoma" pitchFamily="34" charset="0"/>
              <a:cs typeface="Tahoma" pitchFamily="34" charset="0"/>
            </a:rPr>
            <a:t>Control real estate business</a:t>
          </a:r>
          <a:endParaRPr lang="th-TH" sz="14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DB0BF22-7BE1-4651-87DC-02FD92400D84}" type="parTrans" cxnId="{E230FB0E-09C1-413D-AB35-4687325036CB}">
      <dgm:prSet/>
      <dgm:spPr/>
      <dgm:t>
        <a:bodyPr/>
        <a:lstStyle/>
        <a:p>
          <a:endParaRPr lang="th-TH" sz="2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679AD40-2237-4FEA-AC45-187D97C14D26}" type="sibTrans" cxnId="{E230FB0E-09C1-413D-AB35-4687325036CB}">
      <dgm:prSet/>
      <dgm:spPr/>
      <dgm:t>
        <a:bodyPr/>
        <a:lstStyle/>
        <a:p>
          <a:endParaRPr lang="th-TH" sz="2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1AA61405-12E8-4C72-B973-9A6BB5E25B72}">
      <dgm:prSet phldrT="[Text]" custT="1"/>
      <dgm:spPr/>
      <dgm:t>
        <a:bodyPr/>
        <a:lstStyle/>
        <a:p>
          <a:r>
            <a:rPr lang="en-US" sz="1400" dirty="0" smtClean="0">
              <a:latin typeface="Tahoma" pitchFamily="34" charset="0"/>
              <a:ea typeface="Tahoma" pitchFamily="34" charset="0"/>
              <a:cs typeface="Tahoma" pitchFamily="34" charset="0"/>
            </a:rPr>
            <a:t>Registering Condominium Unit</a:t>
          </a:r>
          <a:endParaRPr lang="th-TH" sz="1400" dirty="0" smtClean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581696C-5E1F-4148-BFA0-F0A1B50B5296}" type="parTrans" cxnId="{06BE1519-9BBC-4C09-99A5-4D358F5B7E38}">
      <dgm:prSet/>
      <dgm:spPr/>
      <dgm:t>
        <a:bodyPr/>
        <a:lstStyle/>
        <a:p>
          <a:endParaRPr lang="th-TH" sz="2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E527A3EA-1511-4918-8A35-9936F7F4F52D}" type="sibTrans" cxnId="{06BE1519-9BBC-4C09-99A5-4D358F5B7E38}">
      <dgm:prSet/>
      <dgm:spPr/>
      <dgm:t>
        <a:bodyPr/>
        <a:lstStyle/>
        <a:p>
          <a:endParaRPr lang="th-TH" sz="2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1A600D59-2CBE-406B-96BF-C44973ED5A58}">
      <dgm:prSet phldrT="[Text]" custT="1"/>
      <dgm:spPr/>
      <dgm:t>
        <a:bodyPr/>
        <a:lstStyle/>
        <a:p>
          <a:r>
            <a:rPr lang="en-US" sz="1400" dirty="0" smtClean="0">
              <a:latin typeface="Tahoma" pitchFamily="34" charset="0"/>
              <a:ea typeface="Tahoma" pitchFamily="34" charset="0"/>
              <a:cs typeface="Tahoma" pitchFamily="34" charset="0"/>
            </a:rPr>
            <a:t>Conducting survey and issue Public land certificate</a:t>
          </a:r>
          <a:endParaRPr lang="th-TH" sz="14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059B8E8-3CD7-4C67-87E5-917EA7EDDB47}" type="parTrans" cxnId="{31F8CE9C-5842-4EA5-A98D-37EF6365BE89}">
      <dgm:prSet/>
      <dgm:spPr/>
      <dgm:t>
        <a:bodyPr/>
        <a:lstStyle/>
        <a:p>
          <a:endParaRPr lang="th-TH" sz="2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855B9DDC-324E-4A62-930A-416E74898F1B}" type="sibTrans" cxnId="{31F8CE9C-5842-4EA5-A98D-37EF6365BE89}">
      <dgm:prSet/>
      <dgm:spPr/>
      <dgm:t>
        <a:bodyPr/>
        <a:lstStyle/>
        <a:p>
          <a:endParaRPr lang="th-TH" sz="2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8E5FBB5-1661-4339-9071-3F03B46C3FB3}">
      <dgm:prSet phldrT="[Text]" custT="1"/>
      <dgm:spPr/>
      <dgm:t>
        <a:bodyPr/>
        <a:lstStyle/>
        <a:p>
          <a:r>
            <a:rPr lang="en-US" sz="1400" dirty="0" smtClean="0">
              <a:latin typeface="Tahoma" pitchFamily="34" charset="0"/>
              <a:ea typeface="Tahoma" pitchFamily="34" charset="0"/>
              <a:cs typeface="Tahoma" pitchFamily="34" charset="0"/>
            </a:rPr>
            <a:t>Conducting land survey and mapping</a:t>
          </a:r>
          <a:endParaRPr lang="th-TH" sz="14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421B0D1-F82F-4BCD-B4C5-5DC891DBD2CB}" type="parTrans" cxnId="{4F61C8D0-A7ED-49B5-8CF0-9577726B4A2E}">
      <dgm:prSet/>
      <dgm:spPr/>
      <dgm:t>
        <a:bodyPr/>
        <a:lstStyle/>
        <a:p>
          <a:endParaRPr lang="th-TH" sz="2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E3FAE9D-93EF-47BB-85BE-002B13471BC2}" type="sibTrans" cxnId="{4F61C8D0-A7ED-49B5-8CF0-9577726B4A2E}">
      <dgm:prSet/>
      <dgm:spPr/>
      <dgm:t>
        <a:bodyPr/>
        <a:lstStyle/>
        <a:p>
          <a:endParaRPr lang="th-TH" sz="2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F03EC25-FE3F-42DC-948C-09575F959D05}">
      <dgm:prSet phldrT="[Text]" custT="1"/>
      <dgm:spPr/>
      <dgm:t>
        <a:bodyPr/>
        <a:lstStyle/>
        <a:p>
          <a:r>
            <a:rPr lang="en-US" sz="1400" dirty="0" smtClean="0">
              <a:latin typeface="Tahoma" pitchFamily="34" charset="0"/>
              <a:ea typeface="Tahoma" pitchFamily="34" charset="0"/>
              <a:cs typeface="Tahoma" pitchFamily="34" charset="0"/>
            </a:rPr>
            <a:t>Control private surveyor</a:t>
          </a:r>
          <a:endParaRPr lang="th-TH" sz="1400" dirty="0" smtClean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D4E9FE9-B860-41B2-8DAB-43BA1C9FE27D}" type="parTrans" cxnId="{60745281-249C-4023-98DE-DAC526909FD3}">
      <dgm:prSet/>
      <dgm:spPr/>
      <dgm:t>
        <a:bodyPr/>
        <a:lstStyle/>
        <a:p>
          <a:endParaRPr lang="th-TH" sz="2000"/>
        </a:p>
      </dgm:t>
    </dgm:pt>
    <dgm:pt modelId="{EE29BB74-F83D-42F8-AAFA-DA4D03A770CB}" type="sibTrans" cxnId="{60745281-249C-4023-98DE-DAC526909FD3}">
      <dgm:prSet/>
      <dgm:spPr/>
      <dgm:t>
        <a:bodyPr/>
        <a:lstStyle/>
        <a:p>
          <a:endParaRPr lang="th-TH" sz="2000"/>
        </a:p>
      </dgm:t>
    </dgm:pt>
    <dgm:pt modelId="{01318920-7D78-4C3B-A506-EA7D9002434D}" type="pres">
      <dgm:prSet presAssocID="{6C423E21-8544-4414-838F-5A10D1286EC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1772E0D-1F4A-4F10-874B-A96A47A7C765}" type="pres">
      <dgm:prSet presAssocID="{93E30A65-E3A1-4A1D-BEE5-363BF8A34431}" presName="vertFlow" presStyleCnt="0"/>
      <dgm:spPr/>
    </dgm:pt>
    <dgm:pt modelId="{445983B4-1EDE-4566-8510-E91B4A2E2461}" type="pres">
      <dgm:prSet presAssocID="{93E30A65-E3A1-4A1D-BEE5-363BF8A34431}" presName="header" presStyleLbl="node1" presStyleIdx="0" presStyleCnt="2" custScaleX="145579"/>
      <dgm:spPr/>
      <dgm:t>
        <a:bodyPr/>
        <a:lstStyle/>
        <a:p>
          <a:endParaRPr lang="en-US"/>
        </a:p>
      </dgm:t>
    </dgm:pt>
    <dgm:pt modelId="{4DF96348-C72C-4FE5-8B36-713F2D74D394}" type="pres">
      <dgm:prSet presAssocID="{1930FD4A-DDD2-427F-8E3C-D1891193DAB3}" presName="parTrans" presStyleLbl="sibTrans2D1" presStyleIdx="0" presStyleCnt="7"/>
      <dgm:spPr/>
      <dgm:t>
        <a:bodyPr/>
        <a:lstStyle/>
        <a:p>
          <a:endParaRPr lang="en-US"/>
        </a:p>
      </dgm:t>
    </dgm:pt>
    <dgm:pt modelId="{27E05FD3-0734-4D43-9819-628635439167}" type="pres">
      <dgm:prSet presAssocID="{6FCC84F1-9DA8-4CFA-AC26-A8C9F1DB86A7}" presName="child" presStyleLbl="alignAccFollowNode1" presStyleIdx="0" presStyleCnt="7" custScaleX="16348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FE0CC4-3163-4CD4-B2F7-07E4037CAC7A}" type="pres">
      <dgm:prSet presAssocID="{54946CE0-57CD-4009-B7AF-CFDDF74463ED}" presName="sibTrans" presStyleLbl="sibTrans2D1" presStyleIdx="1" presStyleCnt="7"/>
      <dgm:spPr/>
      <dgm:t>
        <a:bodyPr/>
        <a:lstStyle/>
        <a:p>
          <a:endParaRPr lang="en-US"/>
        </a:p>
      </dgm:t>
    </dgm:pt>
    <dgm:pt modelId="{87523A7D-40CC-4217-BA24-8C1B8E63427E}" type="pres">
      <dgm:prSet presAssocID="{3CA8663C-3A15-4825-90C5-1C463C38B56E}" presName="child" presStyleLbl="alignAccFollowNode1" presStyleIdx="1" presStyleCnt="7" custScaleX="163482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0E792A2-C029-42F8-8C51-8C843E48200E}" type="pres">
      <dgm:prSet presAssocID="{83A0C7C9-B2F8-43FE-9DEE-A7C3AE944891}" presName="sibTrans" presStyleLbl="sibTrans2D1" presStyleIdx="2" presStyleCnt="7"/>
      <dgm:spPr/>
      <dgm:t>
        <a:bodyPr/>
        <a:lstStyle/>
        <a:p>
          <a:endParaRPr lang="en-US"/>
        </a:p>
      </dgm:t>
    </dgm:pt>
    <dgm:pt modelId="{A59D7DFD-4C5B-4069-89F1-6E0849EF1A0F}" type="pres">
      <dgm:prSet presAssocID="{1A600D59-2CBE-406B-96BF-C44973ED5A58}" presName="child" presStyleLbl="alignAccFollowNode1" presStyleIdx="2" presStyleCnt="7" custScaleX="163482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3EED964-5F09-44EF-A4A2-FB2A938B7EFE}" type="pres">
      <dgm:prSet presAssocID="{855B9DDC-324E-4A62-930A-416E74898F1B}" presName="sibTrans" presStyleLbl="sibTrans2D1" presStyleIdx="3" presStyleCnt="7"/>
      <dgm:spPr/>
      <dgm:t>
        <a:bodyPr/>
        <a:lstStyle/>
        <a:p>
          <a:endParaRPr lang="en-US"/>
        </a:p>
      </dgm:t>
    </dgm:pt>
    <dgm:pt modelId="{D2A2D8A9-666A-4957-A25D-5D51AB8BF887}" type="pres">
      <dgm:prSet presAssocID="{28E5FBB5-1661-4339-9071-3F03B46C3FB3}" presName="child" presStyleLbl="alignAccFollowNode1" presStyleIdx="3" presStyleCnt="7" custScaleX="163482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785B6B2-1C45-4221-A8FE-08D5D2B3966D}" type="pres">
      <dgm:prSet presAssocID="{93E30A65-E3A1-4A1D-BEE5-363BF8A34431}" presName="hSp" presStyleCnt="0"/>
      <dgm:spPr/>
    </dgm:pt>
    <dgm:pt modelId="{FA5A6F27-59CE-4A75-A14B-38ED5C35DF80}" type="pres">
      <dgm:prSet presAssocID="{8AC114C7-8430-4F6F-9FCC-A502602B2E73}" presName="vertFlow" presStyleCnt="0"/>
      <dgm:spPr/>
    </dgm:pt>
    <dgm:pt modelId="{2526AB0D-669D-41A1-BEBB-1C3CCA322924}" type="pres">
      <dgm:prSet presAssocID="{8AC114C7-8430-4F6F-9FCC-A502602B2E73}" presName="header" presStyleLbl="node1" presStyleIdx="1" presStyleCnt="2" custScaleX="117903"/>
      <dgm:spPr/>
      <dgm:t>
        <a:bodyPr/>
        <a:lstStyle/>
        <a:p>
          <a:endParaRPr lang="en-US"/>
        </a:p>
      </dgm:t>
    </dgm:pt>
    <dgm:pt modelId="{104BC2E0-65C2-4005-AF09-37CA352E1EAA}" type="pres">
      <dgm:prSet presAssocID="{9DB0BF22-7BE1-4651-87DC-02FD92400D84}" presName="parTrans" presStyleLbl="sibTrans2D1" presStyleIdx="4" presStyleCnt="7"/>
      <dgm:spPr/>
      <dgm:t>
        <a:bodyPr/>
        <a:lstStyle/>
        <a:p>
          <a:endParaRPr lang="en-US"/>
        </a:p>
      </dgm:t>
    </dgm:pt>
    <dgm:pt modelId="{986D608C-199F-422E-9B13-CC2930BB7F64}" type="pres">
      <dgm:prSet presAssocID="{DAC24409-D9F4-45CC-8272-9D8079901E6E}" presName="child" presStyleLbl="alignAccFollow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0C9F23-2193-493C-A38A-A5488F595CBB}" type="pres">
      <dgm:prSet presAssocID="{7679AD40-2237-4FEA-AC45-187D97C14D26}" presName="sibTrans" presStyleLbl="sibTrans2D1" presStyleIdx="5" presStyleCnt="7"/>
      <dgm:spPr/>
      <dgm:t>
        <a:bodyPr/>
        <a:lstStyle/>
        <a:p>
          <a:endParaRPr lang="en-US"/>
        </a:p>
      </dgm:t>
    </dgm:pt>
    <dgm:pt modelId="{8200B668-61F5-4C4D-A2E8-EB36F03EF057}" type="pres">
      <dgm:prSet presAssocID="{1AA61405-12E8-4C72-B973-9A6BB5E25B72}" presName="child" presStyleLbl="alignAccFollow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3B637BF-5647-4814-BE0F-E048DFDFB528}" type="pres">
      <dgm:prSet presAssocID="{E527A3EA-1511-4918-8A35-9936F7F4F52D}" presName="sibTrans" presStyleLbl="sibTrans2D1" presStyleIdx="6" presStyleCnt="7"/>
      <dgm:spPr/>
      <dgm:t>
        <a:bodyPr/>
        <a:lstStyle/>
        <a:p>
          <a:endParaRPr lang="en-US"/>
        </a:p>
      </dgm:t>
    </dgm:pt>
    <dgm:pt modelId="{7658D6DC-60F5-4DE5-BAEB-6DDD5DAF4008}" type="pres">
      <dgm:prSet presAssocID="{4F03EC25-FE3F-42DC-948C-09575F959D05}" presName="child" presStyleLbl="alignAccFollow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06BE1519-9BBC-4C09-99A5-4D358F5B7E38}" srcId="{8AC114C7-8430-4F6F-9FCC-A502602B2E73}" destId="{1AA61405-12E8-4C72-B973-9A6BB5E25B72}" srcOrd="1" destOrd="0" parTransId="{B581696C-5E1F-4148-BFA0-F0A1B50B5296}" sibTransId="{E527A3EA-1511-4918-8A35-9936F7F4F52D}"/>
    <dgm:cxn modelId="{16D3D3EE-DDAA-4320-B4F2-A56786D8D785}" type="presOf" srcId="{4F03EC25-FE3F-42DC-948C-09575F959D05}" destId="{7658D6DC-60F5-4DE5-BAEB-6DDD5DAF4008}" srcOrd="0" destOrd="0" presId="urn:microsoft.com/office/officeart/2005/8/layout/lProcess1"/>
    <dgm:cxn modelId="{6F04B3C5-9DD4-4D16-9BF9-53A99581C16A}" type="presOf" srcId="{6C423E21-8544-4414-838F-5A10D1286ECC}" destId="{01318920-7D78-4C3B-A506-EA7D9002434D}" srcOrd="0" destOrd="0" presId="urn:microsoft.com/office/officeart/2005/8/layout/lProcess1"/>
    <dgm:cxn modelId="{70D94191-DC46-4836-BCE3-BE5EBF28BC1C}" type="presOf" srcId="{3CA8663C-3A15-4825-90C5-1C463C38B56E}" destId="{87523A7D-40CC-4217-BA24-8C1B8E63427E}" srcOrd="0" destOrd="0" presId="urn:microsoft.com/office/officeart/2005/8/layout/lProcess1"/>
    <dgm:cxn modelId="{F1EA8EA6-4ED1-4E3B-916B-DAB31919FC15}" type="presOf" srcId="{93E30A65-E3A1-4A1D-BEE5-363BF8A34431}" destId="{445983B4-1EDE-4566-8510-E91B4A2E2461}" srcOrd="0" destOrd="0" presId="urn:microsoft.com/office/officeart/2005/8/layout/lProcess1"/>
    <dgm:cxn modelId="{85D75238-9135-4516-B685-0BC15D41FEDB}" type="presOf" srcId="{8AC114C7-8430-4F6F-9FCC-A502602B2E73}" destId="{2526AB0D-669D-41A1-BEBB-1C3CCA322924}" srcOrd="0" destOrd="0" presId="urn:microsoft.com/office/officeart/2005/8/layout/lProcess1"/>
    <dgm:cxn modelId="{5018FB3E-1FF4-49B5-932D-35EA9E27F428}" type="presOf" srcId="{1930FD4A-DDD2-427F-8E3C-D1891193DAB3}" destId="{4DF96348-C72C-4FE5-8B36-713F2D74D394}" srcOrd="0" destOrd="0" presId="urn:microsoft.com/office/officeart/2005/8/layout/lProcess1"/>
    <dgm:cxn modelId="{60F072BF-858C-4197-9C55-5C388D0AB2DB}" srcId="{93E30A65-E3A1-4A1D-BEE5-363BF8A34431}" destId="{3CA8663C-3A15-4825-90C5-1C463C38B56E}" srcOrd="1" destOrd="0" parTransId="{FD5503CE-B19F-4D59-A37C-8B9CFB50EC02}" sibTransId="{83A0C7C9-B2F8-43FE-9DEE-A7C3AE944891}"/>
    <dgm:cxn modelId="{6FB4E79C-7AF8-4145-8095-E6B987758052}" type="presOf" srcId="{54946CE0-57CD-4009-B7AF-CFDDF74463ED}" destId="{D4FE0CC4-3163-4CD4-B2F7-07E4037CAC7A}" srcOrd="0" destOrd="0" presId="urn:microsoft.com/office/officeart/2005/8/layout/lProcess1"/>
    <dgm:cxn modelId="{C8E3768F-FB4C-4C01-8D90-D85380AEB0FD}" srcId="{6C423E21-8544-4414-838F-5A10D1286ECC}" destId="{8AC114C7-8430-4F6F-9FCC-A502602B2E73}" srcOrd="1" destOrd="0" parTransId="{EB6FAD5F-B0E3-4802-AE1B-611D0DD4EFA0}" sibTransId="{96DAD53B-28B0-4DE3-B931-AFC6EAB3C642}"/>
    <dgm:cxn modelId="{31F8CE9C-5842-4EA5-A98D-37EF6365BE89}" srcId="{93E30A65-E3A1-4A1D-BEE5-363BF8A34431}" destId="{1A600D59-2CBE-406B-96BF-C44973ED5A58}" srcOrd="2" destOrd="0" parTransId="{C059B8E8-3CD7-4C67-87E5-917EA7EDDB47}" sibTransId="{855B9DDC-324E-4A62-930A-416E74898F1B}"/>
    <dgm:cxn modelId="{03CE8EA4-9E65-4C33-96D4-678CB04EC6FE}" type="presOf" srcId="{E527A3EA-1511-4918-8A35-9936F7F4F52D}" destId="{B3B637BF-5647-4814-BE0F-E048DFDFB528}" srcOrd="0" destOrd="0" presId="urn:microsoft.com/office/officeart/2005/8/layout/lProcess1"/>
    <dgm:cxn modelId="{5FFD4831-18EC-4D1C-B63C-85116DABA9E9}" type="presOf" srcId="{855B9DDC-324E-4A62-930A-416E74898F1B}" destId="{43EED964-5F09-44EF-A4A2-FB2A938B7EFE}" srcOrd="0" destOrd="0" presId="urn:microsoft.com/office/officeart/2005/8/layout/lProcess1"/>
    <dgm:cxn modelId="{4FBA4B39-AA57-415F-8CD1-D21666F419E1}" srcId="{93E30A65-E3A1-4A1D-BEE5-363BF8A34431}" destId="{6FCC84F1-9DA8-4CFA-AC26-A8C9F1DB86A7}" srcOrd="0" destOrd="0" parTransId="{1930FD4A-DDD2-427F-8E3C-D1891193DAB3}" sibTransId="{54946CE0-57CD-4009-B7AF-CFDDF74463ED}"/>
    <dgm:cxn modelId="{4F61C8D0-A7ED-49B5-8CF0-9577726B4A2E}" srcId="{93E30A65-E3A1-4A1D-BEE5-363BF8A34431}" destId="{28E5FBB5-1661-4339-9071-3F03B46C3FB3}" srcOrd="3" destOrd="0" parTransId="{2421B0D1-F82F-4BCD-B4C5-5DC891DBD2CB}" sibTransId="{CE3FAE9D-93EF-47BB-85BE-002B13471BC2}"/>
    <dgm:cxn modelId="{1C9BC77C-0062-4779-91A6-7DCE83786FE3}" type="presOf" srcId="{83A0C7C9-B2F8-43FE-9DEE-A7C3AE944891}" destId="{30E792A2-C029-42F8-8C51-8C843E48200E}" srcOrd="0" destOrd="0" presId="urn:microsoft.com/office/officeart/2005/8/layout/lProcess1"/>
    <dgm:cxn modelId="{904759E7-FCA2-4301-A005-6957123E2AC1}" type="presOf" srcId="{DAC24409-D9F4-45CC-8272-9D8079901E6E}" destId="{986D608C-199F-422E-9B13-CC2930BB7F64}" srcOrd="0" destOrd="0" presId="urn:microsoft.com/office/officeart/2005/8/layout/lProcess1"/>
    <dgm:cxn modelId="{0A80D62B-5628-40CE-8DBF-DDBAF139D9BD}" srcId="{6C423E21-8544-4414-838F-5A10D1286ECC}" destId="{93E30A65-E3A1-4A1D-BEE5-363BF8A34431}" srcOrd="0" destOrd="0" parTransId="{9EE4DBAF-514A-4848-A519-14C32F7CCE87}" sibTransId="{0CC9F529-6CAB-42EF-ABED-347D505E1495}"/>
    <dgm:cxn modelId="{89096797-7A56-4B48-A18C-F182F006B0FE}" type="presOf" srcId="{1A600D59-2CBE-406B-96BF-C44973ED5A58}" destId="{A59D7DFD-4C5B-4069-89F1-6E0849EF1A0F}" srcOrd="0" destOrd="0" presId="urn:microsoft.com/office/officeart/2005/8/layout/lProcess1"/>
    <dgm:cxn modelId="{60745281-249C-4023-98DE-DAC526909FD3}" srcId="{8AC114C7-8430-4F6F-9FCC-A502602B2E73}" destId="{4F03EC25-FE3F-42DC-948C-09575F959D05}" srcOrd="2" destOrd="0" parTransId="{BD4E9FE9-B860-41B2-8DAB-43BA1C9FE27D}" sibTransId="{EE29BB74-F83D-42F8-AAFA-DA4D03A770CB}"/>
    <dgm:cxn modelId="{DD656A3A-9E13-490B-8904-AA660D3C61F2}" type="presOf" srcId="{9DB0BF22-7BE1-4651-87DC-02FD92400D84}" destId="{104BC2E0-65C2-4005-AF09-37CA352E1EAA}" srcOrd="0" destOrd="0" presId="urn:microsoft.com/office/officeart/2005/8/layout/lProcess1"/>
    <dgm:cxn modelId="{BA359373-B0A1-4A99-BD56-69E61EE32923}" type="presOf" srcId="{1AA61405-12E8-4C72-B973-9A6BB5E25B72}" destId="{8200B668-61F5-4C4D-A2E8-EB36F03EF057}" srcOrd="0" destOrd="0" presId="urn:microsoft.com/office/officeart/2005/8/layout/lProcess1"/>
    <dgm:cxn modelId="{E230FB0E-09C1-413D-AB35-4687325036CB}" srcId="{8AC114C7-8430-4F6F-9FCC-A502602B2E73}" destId="{DAC24409-D9F4-45CC-8272-9D8079901E6E}" srcOrd="0" destOrd="0" parTransId="{9DB0BF22-7BE1-4651-87DC-02FD92400D84}" sibTransId="{7679AD40-2237-4FEA-AC45-187D97C14D26}"/>
    <dgm:cxn modelId="{0F9F0D03-6BDE-430A-A652-C80B2EDB3DC4}" type="presOf" srcId="{6FCC84F1-9DA8-4CFA-AC26-A8C9F1DB86A7}" destId="{27E05FD3-0734-4D43-9819-628635439167}" srcOrd="0" destOrd="0" presId="urn:microsoft.com/office/officeart/2005/8/layout/lProcess1"/>
    <dgm:cxn modelId="{420350F5-87FE-4A38-B613-BF7340703576}" type="presOf" srcId="{28E5FBB5-1661-4339-9071-3F03B46C3FB3}" destId="{D2A2D8A9-666A-4957-A25D-5D51AB8BF887}" srcOrd="0" destOrd="0" presId="urn:microsoft.com/office/officeart/2005/8/layout/lProcess1"/>
    <dgm:cxn modelId="{E88B3AAE-5DE5-4D26-9056-0381B2F96D33}" type="presOf" srcId="{7679AD40-2237-4FEA-AC45-187D97C14D26}" destId="{F20C9F23-2193-493C-A38A-A5488F595CBB}" srcOrd="0" destOrd="0" presId="urn:microsoft.com/office/officeart/2005/8/layout/lProcess1"/>
    <dgm:cxn modelId="{C45CFF03-AFD8-4556-844C-C983ED42A83D}" type="presParOf" srcId="{01318920-7D78-4C3B-A506-EA7D9002434D}" destId="{81772E0D-1F4A-4F10-874B-A96A47A7C765}" srcOrd="0" destOrd="0" presId="urn:microsoft.com/office/officeart/2005/8/layout/lProcess1"/>
    <dgm:cxn modelId="{C96702F1-DB92-4498-B377-1D0EE66891B5}" type="presParOf" srcId="{81772E0D-1F4A-4F10-874B-A96A47A7C765}" destId="{445983B4-1EDE-4566-8510-E91B4A2E2461}" srcOrd="0" destOrd="0" presId="urn:microsoft.com/office/officeart/2005/8/layout/lProcess1"/>
    <dgm:cxn modelId="{5E75652F-8455-4695-9B24-C79098C07F4F}" type="presParOf" srcId="{81772E0D-1F4A-4F10-874B-A96A47A7C765}" destId="{4DF96348-C72C-4FE5-8B36-713F2D74D394}" srcOrd="1" destOrd="0" presId="urn:microsoft.com/office/officeart/2005/8/layout/lProcess1"/>
    <dgm:cxn modelId="{D13F59E4-5581-4677-9AF8-EEAC92C61642}" type="presParOf" srcId="{81772E0D-1F4A-4F10-874B-A96A47A7C765}" destId="{27E05FD3-0734-4D43-9819-628635439167}" srcOrd="2" destOrd="0" presId="urn:microsoft.com/office/officeart/2005/8/layout/lProcess1"/>
    <dgm:cxn modelId="{09B39388-F226-4578-9226-5EA6D6B95128}" type="presParOf" srcId="{81772E0D-1F4A-4F10-874B-A96A47A7C765}" destId="{D4FE0CC4-3163-4CD4-B2F7-07E4037CAC7A}" srcOrd="3" destOrd="0" presId="urn:microsoft.com/office/officeart/2005/8/layout/lProcess1"/>
    <dgm:cxn modelId="{C5CAE90F-2AD9-4AA1-98DF-AAD924A9F17F}" type="presParOf" srcId="{81772E0D-1F4A-4F10-874B-A96A47A7C765}" destId="{87523A7D-40CC-4217-BA24-8C1B8E63427E}" srcOrd="4" destOrd="0" presId="urn:microsoft.com/office/officeart/2005/8/layout/lProcess1"/>
    <dgm:cxn modelId="{4376DF41-6849-431B-B5EF-C6285EA7808A}" type="presParOf" srcId="{81772E0D-1F4A-4F10-874B-A96A47A7C765}" destId="{30E792A2-C029-42F8-8C51-8C843E48200E}" srcOrd="5" destOrd="0" presId="urn:microsoft.com/office/officeart/2005/8/layout/lProcess1"/>
    <dgm:cxn modelId="{F4EA4A15-2B7A-4B76-BF7D-9116EBAEC224}" type="presParOf" srcId="{81772E0D-1F4A-4F10-874B-A96A47A7C765}" destId="{A59D7DFD-4C5B-4069-89F1-6E0849EF1A0F}" srcOrd="6" destOrd="0" presId="urn:microsoft.com/office/officeart/2005/8/layout/lProcess1"/>
    <dgm:cxn modelId="{F115BCEC-0D02-42E8-8033-99E201BE440C}" type="presParOf" srcId="{81772E0D-1F4A-4F10-874B-A96A47A7C765}" destId="{43EED964-5F09-44EF-A4A2-FB2A938B7EFE}" srcOrd="7" destOrd="0" presId="urn:microsoft.com/office/officeart/2005/8/layout/lProcess1"/>
    <dgm:cxn modelId="{7E1383AF-BE04-4F71-963D-9B28EA52D590}" type="presParOf" srcId="{81772E0D-1F4A-4F10-874B-A96A47A7C765}" destId="{D2A2D8A9-666A-4957-A25D-5D51AB8BF887}" srcOrd="8" destOrd="0" presId="urn:microsoft.com/office/officeart/2005/8/layout/lProcess1"/>
    <dgm:cxn modelId="{654935A1-5520-4B2F-99B1-7662DAE06093}" type="presParOf" srcId="{01318920-7D78-4C3B-A506-EA7D9002434D}" destId="{7785B6B2-1C45-4221-A8FE-08D5D2B3966D}" srcOrd="1" destOrd="0" presId="urn:microsoft.com/office/officeart/2005/8/layout/lProcess1"/>
    <dgm:cxn modelId="{232343E6-FD61-4845-9715-83EB5951D25D}" type="presParOf" srcId="{01318920-7D78-4C3B-A506-EA7D9002434D}" destId="{FA5A6F27-59CE-4A75-A14B-38ED5C35DF80}" srcOrd="2" destOrd="0" presId="urn:microsoft.com/office/officeart/2005/8/layout/lProcess1"/>
    <dgm:cxn modelId="{79EF108D-61E9-47AA-BC94-EBE2837AC98B}" type="presParOf" srcId="{FA5A6F27-59CE-4A75-A14B-38ED5C35DF80}" destId="{2526AB0D-669D-41A1-BEBB-1C3CCA322924}" srcOrd="0" destOrd="0" presId="urn:microsoft.com/office/officeart/2005/8/layout/lProcess1"/>
    <dgm:cxn modelId="{1F78E064-CE5D-401D-ADAA-FD35EA766416}" type="presParOf" srcId="{FA5A6F27-59CE-4A75-A14B-38ED5C35DF80}" destId="{104BC2E0-65C2-4005-AF09-37CA352E1EAA}" srcOrd="1" destOrd="0" presId="urn:microsoft.com/office/officeart/2005/8/layout/lProcess1"/>
    <dgm:cxn modelId="{130350BE-DC38-47FB-AD9F-F8FC97225BB3}" type="presParOf" srcId="{FA5A6F27-59CE-4A75-A14B-38ED5C35DF80}" destId="{986D608C-199F-422E-9B13-CC2930BB7F64}" srcOrd="2" destOrd="0" presId="urn:microsoft.com/office/officeart/2005/8/layout/lProcess1"/>
    <dgm:cxn modelId="{4AC581F1-3523-48C3-B279-F8642AACD781}" type="presParOf" srcId="{FA5A6F27-59CE-4A75-A14B-38ED5C35DF80}" destId="{F20C9F23-2193-493C-A38A-A5488F595CBB}" srcOrd="3" destOrd="0" presId="urn:microsoft.com/office/officeart/2005/8/layout/lProcess1"/>
    <dgm:cxn modelId="{11BC0933-6C2D-46AC-A5C6-61E0C10BC876}" type="presParOf" srcId="{FA5A6F27-59CE-4A75-A14B-38ED5C35DF80}" destId="{8200B668-61F5-4C4D-A2E8-EB36F03EF057}" srcOrd="4" destOrd="0" presId="urn:microsoft.com/office/officeart/2005/8/layout/lProcess1"/>
    <dgm:cxn modelId="{6EDBA9BE-5707-4B05-B0B9-1A221398005D}" type="presParOf" srcId="{FA5A6F27-59CE-4A75-A14B-38ED5C35DF80}" destId="{B3B637BF-5647-4814-BE0F-E048DFDFB528}" srcOrd="5" destOrd="0" presId="urn:microsoft.com/office/officeart/2005/8/layout/lProcess1"/>
    <dgm:cxn modelId="{447A4C09-C53C-4E58-89D4-AD85887C7909}" type="presParOf" srcId="{FA5A6F27-59CE-4A75-A14B-38ED5C35DF80}" destId="{7658D6DC-60F5-4DE5-BAEB-6DDD5DAF4008}" srcOrd="6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311C420-32FE-4BC2-9700-3C9455BE6E2A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6AAA2C8-53FA-4287-8CC8-0B028DEE9872}">
      <dgm:prSet phldrT="[ข้อความ]" custT="1"/>
      <dgm:spPr/>
      <dgm:t>
        <a:bodyPr/>
        <a:lstStyle/>
        <a:p>
          <a:r>
            <a:rPr lang="th-TH" sz="1400" dirty="0" smtClean="0">
              <a:latin typeface="Tahoma" pitchFamily="34" charset="0"/>
              <a:ea typeface="Tahoma" pitchFamily="34" charset="0"/>
              <a:cs typeface="Tahoma" pitchFamily="34" charset="0"/>
            </a:rPr>
            <a:t>1. </a:t>
          </a:r>
          <a:r>
            <a:rPr lang="en-US" sz="1400" dirty="0" smtClean="0">
              <a:latin typeface="Tahoma" pitchFamily="34" charset="0"/>
              <a:ea typeface="Tahoma" pitchFamily="34" charset="0"/>
              <a:cs typeface="Tahoma" pitchFamily="34" charset="0"/>
            </a:rPr>
            <a:t>Registration Processes required by laws</a:t>
          </a:r>
          <a:endParaRPr lang="en-US" sz="14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3898C39-3B3A-42B7-AC21-418E8868B659}" type="parTrans" cxnId="{AB09BB95-5563-4374-861E-3E2456AF5899}">
      <dgm:prSet/>
      <dgm:spPr/>
      <dgm:t>
        <a:bodyPr/>
        <a:lstStyle/>
        <a:p>
          <a:endParaRPr lang="en-US" sz="14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E2621AC-8042-4B30-B45B-52701759A766}" type="sibTrans" cxnId="{AB09BB95-5563-4374-861E-3E2456AF5899}">
      <dgm:prSet/>
      <dgm:spPr/>
      <dgm:t>
        <a:bodyPr/>
        <a:lstStyle/>
        <a:p>
          <a:endParaRPr lang="en-US" sz="14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37E25501-4CCC-4348-8BB6-93AD4D5BB572}">
      <dgm:prSet phldrT="[ข้อความ]" custT="1"/>
      <dgm:spPr/>
      <dgm:t>
        <a:bodyPr/>
        <a:lstStyle/>
        <a:p>
          <a:r>
            <a:rPr lang="th-TH" sz="1400" dirty="0" smtClean="0">
              <a:latin typeface="Tahoma" pitchFamily="34" charset="0"/>
              <a:ea typeface="Tahoma" pitchFamily="34" charset="0"/>
              <a:cs typeface="Tahoma" pitchFamily="34" charset="0"/>
            </a:rPr>
            <a:t>2. </a:t>
          </a:r>
          <a:r>
            <a:rPr lang="en-US" sz="1400" dirty="0" smtClean="0">
              <a:latin typeface="Tahoma" pitchFamily="34" charset="0"/>
              <a:ea typeface="Tahoma" pitchFamily="34" charset="0"/>
              <a:cs typeface="Tahoma" pitchFamily="34" charset="0"/>
            </a:rPr>
            <a:t>Process Duration</a:t>
          </a:r>
          <a:endParaRPr lang="en-US" sz="14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FB53319-9541-4539-9163-66094815A359}" type="parTrans" cxnId="{C6F0AF76-4B8B-4744-82C3-F514A9EEB47D}">
      <dgm:prSet/>
      <dgm:spPr/>
      <dgm:t>
        <a:bodyPr/>
        <a:lstStyle/>
        <a:p>
          <a:endParaRPr lang="en-US" sz="14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370C4A73-7944-44CA-A735-18F3D3A1ECB2}" type="sibTrans" cxnId="{C6F0AF76-4B8B-4744-82C3-F514A9EEB47D}">
      <dgm:prSet/>
      <dgm:spPr/>
      <dgm:t>
        <a:bodyPr/>
        <a:lstStyle/>
        <a:p>
          <a:endParaRPr lang="en-US" sz="14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30D331F4-F55E-4FD9-9FA4-4F25265B22E4}">
      <dgm:prSet phldrT="[ข้อความ]" custT="1"/>
      <dgm:spPr/>
      <dgm:t>
        <a:bodyPr/>
        <a:lstStyle/>
        <a:p>
          <a:r>
            <a:rPr lang="th-TH" sz="1400" dirty="0" smtClean="0">
              <a:latin typeface="Tahoma" pitchFamily="34" charset="0"/>
              <a:ea typeface="Tahoma" pitchFamily="34" charset="0"/>
              <a:cs typeface="Tahoma" pitchFamily="34" charset="0"/>
            </a:rPr>
            <a:t>3. </a:t>
          </a:r>
          <a:r>
            <a:rPr lang="en-US" sz="1400" dirty="0" smtClean="0">
              <a:latin typeface="Tahoma" pitchFamily="34" charset="0"/>
              <a:ea typeface="Tahoma" pitchFamily="34" charset="0"/>
              <a:cs typeface="Tahoma" pitchFamily="34" charset="0"/>
            </a:rPr>
            <a:t>Registration Expenses</a:t>
          </a:r>
        </a:p>
      </dgm:t>
    </dgm:pt>
    <dgm:pt modelId="{8331EBB8-993E-4951-992B-F3F5F255FE03}" type="parTrans" cxnId="{E94DBE61-6463-4B7D-8070-49CC37A40479}">
      <dgm:prSet/>
      <dgm:spPr/>
      <dgm:t>
        <a:bodyPr/>
        <a:lstStyle/>
        <a:p>
          <a:endParaRPr lang="en-US" sz="14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F090D99-DBB7-4F10-B859-74A4F490CD83}" type="sibTrans" cxnId="{E94DBE61-6463-4B7D-8070-49CC37A40479}">
      <dgm:prSet/>
      <dgm:spPr/>
      <dgm:t>
        <a:bodyPr/>
        <a:lstStyle/>
        <a:p>
          <a:endParaRPr lang="en-US" sz="14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873F566-21E0-415C-ACCB-AA23C9BA6270}">
      <dgm:prSet phldrT="[ข้อความ]" custT="1"/>
      <dgm:spPr/>
      <dgm:t>
        <a:bodyPr/>
        <a:lstStyle/>
        <a:p>
          <a:r>
            <a:rPr lang="th-TH" sz="1400" dirty="0" smtClean="0">
              <a:latin typeface="Tahoma" pitchFamily="34" charset="0"/>
              <a:ea typeface="Tahoma" pitchFamily="34" charset="0"/>
              <a:cs typeface="Tahoma" pitchFamily="34" charset="0"/>
            </a:rPr>
            <a:t>4. </a:t>
          </a:r>
          <a:r>
            <a:rPr lang="en-US" sz="1400" dirty="0" smtClean="0">
              <a:latin typeface="Tahoma" pitchFamily="34" charset="0"/>
              <a:ea typeface="Tahoma" pitchFamily="34" charset="0"/>
              <a:cs typeface="Tahoma" pitchFamily="34" charset="0"/>
            </a:rPr>
            <a:t>Quality of Land Administration</a:t>
          </a:r>
          <a:endParaRPr lang="en-US" sz="14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310638A-5F8E-4DCE-96D4-F07411E9CBB9}" type="parTrans" cxnId="{0E8D7E9A-1A1A-444A-8F1B-47333100DD33}">
      <dgm:prSet/>
      <dgm:spPr/>
      <dgm:t>
        <a:bodyPr/>
        <a:lstStyle/>
        <a:p>
          <a:endParaRPr lang="en-US" sz="14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DD8E40DB-4ADA-4F91-969C-12607DCD82F9}" type="sibTrans" cxnId="{0E8D7E9A-1A1A-444A-8F1B-47333100DD33}">
      <dgm:prSet/>
      <dgm:spPr/>
      <dgm:t>
        <a:bodyPr/>
        <a:lstStyle/>
        <a:p>
          <a:endParaRPr lang="en-US" sz="14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C887AF5-9B8E-429F-92BC-6ED76E9561F1}" type="pres">
      <dgm:prSet presAssocID="{2311C420-32FE-4BC2-9700-3C9455BE6E2A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A76CA3D-9D5E-4265-BE5B-DE2AB58E1913}" type="pres">
      <dgm:prSet presAssocID="{2311C420-32FE-4BC2-9700-3C9455BE6E2A}" presName="diamond" presStyleLbl="bgShp" presStyleIdx="0" presStyleCnt="1"/>
      <dgm:spPr/>
    </dgm:pt>
    <dgm:pt modelId="{F74DA67D-8B7B-477C-A968-23FF70396692}" type="pres">
      <dgm:prSet presAssocID="{2311C420-32FE-4BC2-9700-3C9455BE6E2A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D0EC42-82A0-49BA-8296-22E8155098B6}" type="pres">
      <dgm:prSet presAssocID="{2311C420-32FE-4BC2-9700-3C9455BE6E2A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AF55A9-B97F-4947-8FB2-69CF2F21D55D}" type="pres">
      <dgm:prSet presAssocID="{2311C420-32FE-4BC2-9700-3C9455BE6E2A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FD3FC3-3D11-4EB6-AB70-5AD86B650C52}" type="pres">
      <dgm:prSet presAssocID="{2311C420-32FE-4BC2-9700-3C9455BE6E2A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2F8251F-8A3B-49A5-9A14-82F299ED08F2}" type="presOf" srcId="{2311C420-32FE-4BC2-9700-3C9455BE6E2A}" destId="{9C887AF5-9B8E-429F-92BC-6ED76E9561F1}" srcOrd="0" destOrd="0" presId="urn:microsoft.com/office/officeart/2005/8/layout/matrix3"/>
    <dgm:cxn modelId="{EF06CFCB-E6B3-4EAC-9291-CEF83C219B35}" type="presOf" srcId="{E6AAA2C8-53FA-4287-8CC8-0B028DEE9872}" destId="{F74DA67D-8B7B-477C-A968-23FF70396692}" srcOrd="0" destOrd="0" presId="urn:microsoft.com/office/officeart/2005/8/layout/matrix3"/>
    <dgm:cxn modelId="{FADE86FA-ED5D-4AF9-A457-E619B4AB9C8D}" type="presOf" srcId="{A873F566-21E0-415C-ACCB-AA23C9BA6270}" destId="{3FFD3FC3-3D11-4EB6-AB70-5AD86B650C52}" srcOrd="0" destOrd="0" presId="urn:microsoft.com/office/officeart/2005/8/layout/matrix3"/>
    <dgm:cxn modelId="{C6F0AF76-4B8B-4744-82C3-F514A9EEB47D}" srcId="{2311C420-32FE-4BC2-9700-3C9455BE6E2A}" destId="{37E25501-4CCC-4348-8BB6-93AD4D5BB572}" srcOrd="1" destOrd="0" parTransId="{4FB53319-9541-4539-9163-66094815A359}" sibTransId="{370C4A73-7944-44CA-A735-18F3D3A1ECB2}"/>
    <dgm:cxn modelId="{97BC70DB-1B42-432A-BEF0-55AA20328DA8}" type="presOf" srcId="{30D331F4-F55E-4FD9-9FA4-4F25265B22E4}" destId="{C7AF55A9-B97F-4947-8FB2-69CF2F21D55D}" srcOrd="0" destOrd="0" presId="urn:microsoft.com/office/officeart/2005/8/layout/matrix3"/>
    <dgm:cxn modelId="{AB09BB95-5563-4374-861E-3E2456AF5899}" srcId="{2311C420-32FE-4BC2-9700-3C9455BE6E2A}" destId="{E6AAA2C8-53FA-4287-8CC8-0B028DEE9872}" srcOrd="0" destOrd="0" parTransId="{A3898C39-3B3A-42B7-AC21-418E8868B659}" sibTransId="{CE2621AC-8042-4B30-B45B-52701759A766}"/>
    <dgm:cxn modelId="{6B9145E1-2220-4D7A-953F-D13D3619252E}" type="presOf" srcId="{37E25501-4CCC-4348-8BB6-93AD4D5BB572}" destId="{CFD0EC42-82A0-49BA-8296-22E8155098B6}" srcOrd="0" destOrd="0" presId="urn:microsoft.com/office/officeart/2005/8/layout/matrix3"/>
    <dgm:cxn modelId="{E94DBE61-6463-4B7D-8070-49CC37A40479}" srcId="{2311C420-32FE-4BC2-9700-3C9455BE6E2A}" destId="{30D331F4-F55E-4FD9-9FA4-4F25265B22E4}" srcOrd="2" destOrd="0" parTransId="{8331EBB8-993E-4951-992B-F3F5F255FE03}" sibTransId="{2F090D99-DBB7-4F10-B859-74A4F490CD83}"/>
    <dgm:cxn modelId="{0E8D7E9A-1A1A-444A-8F1B-47333100DD33}" srcId="{2311C420-32FE-4BC2-9700-3C9455BE6E2A}" destId="{A873F566-21E0-415C-ACCB-AA23C9BA6270}" srcOrd="3" destOrd="0" parTransId="{7310638A-5F8E-4DCE-96D4-F07411E9CBB9}" sibTransId="{DD8E40DB-4ADA-4F91-969C-12607DCD82F9}"/>
    <dgm:cxn modelId="{47DDC6BC-C6A5-43FB-9B92-187437B5C8B0}" type="presParOf" srcId="{9C887AF5-9B8E-429F-92BC-6ED76E9561F1}" destId="{EA76CA3D-9D5E-4265-BE5B-DE2AB58E1913}" srcOrd="0" destOrd="0" presId="urn:microsoft.com/office/officeart/2005/8/layout/matrix3"/>
    <dgm:cxn modelId="{971E7014-6D79-4EE8-8C13-678ECDB58425}" type="presParOf" srcId="{9C887AF5-9B8E-429F-92BC-6ED76E9561F1}" destId="{F74DA67D-8B7B-477C-A968-23FF70396692}" srcOrd="1" destOrd="0" presId="urn:microsoft.com/office/officeart/2005/8/layout/matrix3"/>
    <dgm:cxn modelId="{4C167C34-747C-4679-BF63-E6DE096E99D1}" type="presParOf" srcId="{9C887AF5-9B8E-429F-92BC-6ED76E9561F1}" destId="{CFD0EC42-82A0-49BA-8296-22E8155098B6}" srcOrd="2" destOrd="0" presId="urn:microsoft.com/office/officeart/2005/8/layout/matrix3"/>
    <dgm:cxn modelId="{00FE4876-DA0B-47B7-B2A8-5D0D79462F29}" type="presParOf" srcId="{9C887AF5-9B8E-429F-92BC-6ED76E9561F1}" destId="{C7AF55A9-B97F-4947-8FB2-69CF2F21D55D}" srcOrd="3" destOrd="0" presId="urn:microsoft.com/office/officeart/2005/8/layout/matrix3"/>
    <dgm:cxn modelId="{B0090660-E9BA-4845-A1DC-B5C78C963060}" type="presParOf" srcId="{9C887AF5-9B8E-429F-92BC-6ED76E9561F1}" destId="{3FFD3FC3-3D11-4EB6-AB70-5AD86B650C52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CE11DAA-C43A-4D53-8DA3-5A2FBEDBF99B}" type="doc">
      <dgm:prSet loTypeId="urn:microsoft.com/office/officeart/2005/8/layout/chevron2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th-TH"/>
        </a:p>
      </dgm:t>
    </dgm:pt>
    <dgm:pt modelId="{F1ED883E-6D56-470E-9D46-DBC3B6198473}">
      <dgm:prSet phldrT="[Text]" custT="1"/>
      <dgm:spPr/>
      <dgm:t>
        <a:bodyPr/>
        <a:lstStyle/>
        <a:p>
          <a:r>
            <a:rPr lang="th-TH" sz="1800" b="1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1</a:t>
          </a:r>
          <a:endParaRPr lang="th-TH" sz="1800" b="1" dirty="0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71F64B9-F46D-46CE-BE5E-7990D319894F}" type="parTrans" cxnId="{5F934875-70D3-4F0D-B4BA-34707E7FBB26}">
      <dgm:prSet/>
      <dgm:spPr/>
      <dgm:t>
        <a:bodyPr/>
        <a:lstStyle/>
        <a:p>
          <a:endParaRPr lang="th-TH" sz="1800" b="1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30435626-1045-41E6-89FD-9F5E46A71750}" type="sibTrans" cxnId="{5F934875-70D3-4F0D-B4BA-34707E7FBB26}">
      <dgm:prSet/>
      <dgm:spPr/>
      <dgm:t>
        <a:bodyPr/>
        <a:lstStyle/>
        <a:p>
          <a:endParaRPr lang="th-TH" sz="1800" b="1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F84EC6F-79E3-4B45-8369-ACC34FB6441F}">
      <dgm:prSet phldrT="[Text]" custT="1"/>
      <dgm:spPr/>
      <dgm:t>
        <a:bodyPr/>
        <a:lstStyle/>
        <a:p>
          <a:r>
            <a:rPr lang="en-US" sz="2000" b="1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Data, Hardware/Software, Equipment, Budget</a:t>
          </a:r>
          <a:endParaRPr lang="th-TH" sz="2000" b="1" dirty="0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D41337F-3B5C-4E8C-9006-77E0CE08243C}" type="parTrans" cxnId="{A9BFD0CC-757E-415C-916B-0E6D21F1DAF0}">
      <dgm:prSet/>
      <dgm:spPr/>
      <dgm:t>
        <a:bodyPr/>
        <a:lstStyle/>
        <a:p>
          <a:endParaRPr lang="th-TH" sz="1800" b="1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F0435811-7B9E-41FB-B09D-B7CA395EE088}" type="sibTrans" cxnId="{A9BFD0CC-757E-415C-916B-0E6D21F1DAF0}">
      <dgm:prSet/>
      <dgm:spPr/>
      <dgm:t>
        <a:bodyPr/>
        <a:lstStyle/>
        <a:p>
          <a:endParaRPr lang="th-TH" sz="1800" b="1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CE8D306-2173-4754-BAE6-FC4E223D8015}">
      <dgm:prSet phldrT="[Text]" custT="1"/>
      <dgm:spPr/>
      <dgm:t>
        <a:bodyPr/>
        <a:lstStyle/>
        <a:p>
          <a:r>
            <a:rPr lang="th-TH" sz="1800" b="1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2</a:t>
          </a:r>
          <a:endParaRPr lang="th-TH" sz="1800" b="1" dirty="0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5F0C67CB-40EE-4302-ADD4-251D304EAF4A}" type="parTrans" cxnId="{16EF6300-0B7B-475A-818A-6BFAF1B9F970}">
      <dgm:prSet/>
      <dgm:spPr/>
      <dgm:t>
        <a:bodyPr/>
        <a:lstStyle/>
        <a:p>
          <a:endParaRPr lang="th-TH" sz="1800" b="1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8555B17D-3ACA-48B7-95FB-A3CA879B0B6C}" type="sibTrans" cxnId="{16EF6300-0B7B-475A-818A-6BFAF1B9F970}">
      <dgm:prSet/>
      <dgm:spPr/>
      <dgm:t>
        <a:bodyPr/>
        <a:lstStyle/>
        <a:p>
          <a:endParaRPr lang="th-TH" sz="1800" b="1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EFB823D6-44BB-43C5-88EF-1CF206FD68EE}">
      <dgm:prSet phldrT="[Text]" custT="1"/>
      <dgm:spPr/>
      <dgm:t>
        <a:bodyPr/>
        <a:lstStyle/>
        <a:p>
          <a:r>
            <a:rPr lang="en-US" sz="2000" b="1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Developer Team</a:t>
          </a:r>
          <a:endParaRPr lang="th-TH" sz="2000" b="1" dirty="0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D7C3D176-F5A7-49DB-BE5E-F0EDCDD5512A}" type="parTrans" cxnId="{67E715FD-C119-4D0E-9B3D-D6BACBCC6804}">
      <dgm:prSet/>
      <dgm:spPr/>
      <dgm:t>
        <a:bodyPr/>
        <a:lstStyle/>
        <a:p>
          <a:endParaRPr lang="th-TH" sz="1800" b="1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75D0C79-E4CB-4CB8-AC6C-3EB8FF847BCA}" type="sibTrans" cxnId="{67E715FD-C119-4D0E-9B3D-D6BACBCC6804}">
      <dgm:prSet/>
      <dgm:spPr/>
      <dgm:t>
        <a:bodyPr/>
        <a:lstStyle/>
        <a:p>
          <a:endParaRPr lang="th-TH" sz="1800" b="1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E6C14D9B-3338-40DE-8032-0D181601B546}">
      <dgm:prSet phldrT="[Text]" custT="1"/>
      <dgm:spPr/>
      <dgm:t>
        <a:bodyPr/>
        <a:lstStyle/>
        <a:p>
          <a:r>
            <a:rPr lang="th-TH" sz="1800" b="1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3</a:t>
          </a:r>
          <a:endParaRPr lang="th-TH" sz="1800" b="1" dirty="0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FE892C4-A796-47DE-9153-D8F922BF7627}" type="parTrans" cxnId="{39203A88-6C20-4644-8654-36384DD5D5A3}">
      <dgm:prSet/>
      <dgm:spPr/>
      <dgm:t>
        <a:bodyPr/>
        <a:lstStyle/>
        <a:p>
          <a:endParaRPr lang="th-TH" sz="1800" b="1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50795EE-F3BB-485E-BDBE-087F3D70D961}" type="sibTrans" cxnId="{39203A88-6C20-4644-8654-36384DD5D5A3}">
      <dgm:prSet/>
      <dgm:spPr/>
      <dgm:t>
        <a:bodyPr/>
        <a:lstStyle/>
        <a:p>
          <a:endParaRPr lang="th-TH" sz="1800" b="1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18AFDB8B-D103-47C0-A05D-2DF21593AB28}">
      <dgm:prSet phldrT="[Text]" custT="1"/>
      <dgm:spPr/>
      <dgm:t>
        <a:bodyPr/>
        <a:lstStyle/>
        <a:p>
          <a:r>
            <a:rPr lang="en-US" sz="2000" b="1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Executives Support</a:t>
          </a:r>
          <a:r>
            <a:rPr lang="th-TH" sz="2000" b="1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	</a:t>
          </a:r>
          <a:endParaRPr lang="th-TH" sz="2000" b="1" dirty="0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43D59CB-F3DF-4798-A307-893CE7CCCBDF}" type="parTrans" cxnId="{EDB351C3-BF27-4036-BAE5-E30376AD734E}">
      <dgm:prSet/>
      <dgm:spPr/>
      <dgm:t>
        <a:bodyPr/>
        <a:lstStyle/>
        <a:p>
          <a:endParaRPr lang="th-TH" sz="1800" b="1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50B773A-2B5F-4301-91EE-41A6B31E5655}" type="sibTrans" cxnId="{EDB351C3-BF27-4036-BAE5-E30376AD734E}">
      <dgm:prSet/>
      <dgm:spPr/>
      <dgm:t>
        <a:bodyPr/>
        <a:lstStyle/>
        <a:p>
          <a:endParaRPr lang="th-TH" sz="1800" b="1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E0E89E54-6A22-4092-AAB0-93CFF8947CA6}">
      <dgm:prSet phldrT="[Text]" custT="1"/>
      <dgm:spPr/>
      <dgm:t>
        <a:bodyPr/>
        <a:lstStyle/>
        <a:p>
          <a:r>
            <a:rPr lang="th-TH" sz="1800" b="1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4</a:t>
          </a:r>
          <a:endParaRPr lang="th-TH" sz="1800" b="1" dirty="0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113B4644-6809-45C2-9A90-8CD8D3E55CB3}" type="parTrans" cxnId="{86CD6187-E721-4244-8682-D64FDD39BF9F}">
      <dgm:prSet/>
      <dgm:spPr/>
      <dgm:t>
        <a:bodyPr/>
        <a:lstStyle/>
        <a:p>
          <a:endParaRPr lang="th-TH" sz="1800" b="1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FEDC0507-3E2B-4DEC-B2A8-588936D1E2C2}" type="sibTrans" cxnId="{86CD6187-E721-4244-8682-D64FDD39BF9F}">
      <dgm:prSet/>
      <dgm:spPr/>
      <dgm:t>
        <a:bodyPr/>
        <a:lstStyle/>
        <a:p>
          <a:endParaRPr lang="th-TH" sz="1800" b="1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3E35309-E2E6-4897-9690-05008E0881A1}">
      <dgm:prSet phldrT="[Text]" custT="1"/>
      <dgm:spPr/>
      <dgm:t>
        <a:bodyPr/>
        <a:lstStyle/>
        <a:p>
          <a:r>
            <a:rPr lang="th-TH" sz="1800" b="1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5</a:t>
          </a:r>
          <a:endParaRPr lang="th-TH" sz="1800" b="1" dirty="0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1F6DCC2-4FC8-444E-87E8-69EFFFD7C0C3}" type="parTrans" cxnId="{DA5BF920-4247-4748-BED8-587F44718B95}">
      <dgm:prSet/>
      <dgm:spPr/>
      <dgm:t>
        <a:bodyPr/>
        <a:lstStyle/>
        <a:p>
          <a:endParaRPr lang="th-TH" sz="1800" b="1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EB9C7CD8-5075-43AC-BEC8-15AC5512A919}" type="sibTrans" cxnId="{DA5BF920-4247-4748-BED8-587F44718B95}">
      <dgm:prSet/>
      <dgm:spPr/>
      <dgm:t>
        <a:bodyPr/>
        <a:lstStyle/>
        <a:p>
          <a:endParaRPr lang="th-TH" sz="1800" b="1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7FFCBCE-DFA4-42FD-A5E0-9C9ED755D9A6}">
      <dgm:prSet custT="1"/>
      <dgm:spPr/>
      <dgm:t>
        <a:bodyPr/>
        <a:lstStyle/>
        <a:p>
          <a:r>
            <a:rPr lang="en-US" sz="2000" b="1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Support from other organization</a:t>
          </a:r>
          <a:endParaRPr lang="th-TH" sz="2000" b="1" dirty="0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856CAA5F-460C-4874-B114-AA34B323C991}" type="parTrans" cxnId="{17453845-C90F-41F8-9684-5098DFB57D70}">
      <dgm:prSet/>
      <dgm:spPr/>
      <dgm:t>
        <a:bodyPr/>
        <a:lstStyle/>
        <a:p>
          <a:endParaRPr lang="th-TH" sz="1800" b="1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EB6BAC4D-D1C5-47B1-93CB-E995F9830F07}" type="sibTrans" cxnId="{17453845-C90F-41F8-9684-5098DFB57D70}">
      <dgm:prSet/>
      <dgm:spPr/>
      <dgm:t>
        <a:bodyPr/>
        <a:lstStyle/>
        <a:p>
          <a:endParaRPr lang="th-TH" sz="1800" b="1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774A82B-BC6C-488B-ACFD-A9C8CB7CBF78}">
      <dgm:prSet custT="1"/>
      <dgm:spPr/>
      <dgm:t>
        <a:bodyPr/>
        <a:lstStyle/>
        <a:p>
          <a:r>
            <a:rPr lang="en-US" sz="2000" b="1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Operation staffs in Land Offices all over the country</a:t>
          </a:r>
          <a:endParaRPr lang="th-TH" sz="2000" b="1" dirty="0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5468DCC-C770-4C6B-A3A6-75331DCD2E06}" type="parTrans" cxnId="{2CAE3037-92B4-4F6B-8984-F28FBE12115A}">
      <dgm:prSet/>
      <dgm:spPr/>
      <dgm:t>
        <a:bodyPr/>
        <a:lstStyle/>
        <a:p>
          <a:endParaRPr lang="th-TH" sz="1800" b="1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5AF051F6-A260-4281-99B0-05348277D009}" type="sibTrans" cxnId="{2CAE3037-92B4-4F6B-8984-F28FBE12115A}">
      <dgm:prSet/>
      <dgm:spPr/>
      <dgm:t>
        <a:bodyPr/>
        <a:lstStyle/>
        <a:p>
          <a:endParaRPr lang="th-TH" sz="1800" b="1">
            <a:solidFill>
              <a:srgbClr val="0000FF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1F564CB-AE68-4350-BBB5-0626BE2BBC62}" type="pres">
      <dgm:prSet presAssocID="{8CE11DAA-C43A-4D53-8DA3-5A2FBEDBF99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4A098F9-80C0-4E25-B648-1FD364CDA76F}" type="pres">
      <dgm:prSet presAssocID="{F1ED883E-6D56-470E-9D46-DBC3B6198473}" presName="composite" presStyleCnt="0"/>
      <dgm:spPr/>
    </dgm:pt>
    <dgm:pt modelId="{BB35EB47-509A-4FB1-A663-5E16AB14E187}" type="pres">
      <dgm:prSet presAssocID="{F1ED883E-6D56-470E-9D46-DBC3B6198473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7572AF-89B7-4426-8ACF-8BB93771E13A}" type="pres">
      <dgm:prSet presAssocID="{F1ED883E-6D56-470E-9D46-DBC3B6198473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E3EBDE9-0D30-47B4-B60E-996F273EA9BC}" type="pres">
      <dgm:prSet presAssocID="{30435626-1045-41E6-89FD-9F5E46A71750}" presName="sp" presStyleCnt="0"/>
      <dgm:spPr/>
    </dgm:pt>
    <dgm:pt modelId="{F07C6928-BCA3-48F3-B7F9-F780F0D2BC6A}" type="pres">
      <dgm:prSet presAssocID="{4CE8D306-2173-4754-BAE6-FC4E223D8015}" presName="composite" presStyleCnt="0"/>
      <dgm:spPr/>
    </dgm:pt>
    <dgm:pt modelId="{723329FA-E2FF-4F07-971D-90D86ED6F02D}" type="pres">
      <dgm:prSet presAssocID="{4CE8D306-2173-4754-BAE6-FC4E223D8015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32F488-BC07-45BA-842C-1CD7F6A33D73}" type="pres">
      <dgm:prSet presAssocID="{4CE8D306-2173-4754-BAE6-FC4E223D8015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79ECB14-80EF-4A91-AB9F-23E5188CB241}" type="pres">
      <dgm:prSet presAssocID="{8555B17D-3ACA-48B7-95FB-A3CA879B0B6C}" presName="sp" presStyleCnt="0"/>
      <dgm:spPr/>
    </dgm:pt>
    <dgm:pt modelId="{789E6C66-2834-4F95-8A33-320BBBC732F5}" type="pres">
      <dgm:prSet presAssocID="{E6C14D9B-3338-40DE-8032-0D181601B546}" presName="composite" presStyleCnt="0"/>
      <dgm:spPr/>
    </dgm:pt>
    <dgm:pt modelId="{51D81350-F702-458A-A688-0E6F8D50411D}" type="pres">
      <dgm:prSet presAssocID="{E6C14D9B-3338-40DE-8032-0D181601B546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2CC48B-EF7C-4329-AAB1-31D9BA4E42E1}" type="pres">
      <dgm:prSet presAssocID="{E6C14D9B-3338-40DE-8032-0D181601B546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FE604E5-CE19-4200-B5F6-302CC58642DB}" type="pres">
      <dgm:prSet presAssocID="{450795EE-F3BB-485E-BDBE-087F3D70D961}" presName="sp" presStyleCnt="0"/>
      <dgm:spPr/>
    </dgm:pt>
    <dgm:pt modelId="{FCF94062-56DC-447D-91A6-9A3629195988}" type="pres">
      <dgm:prSet presAssocID="{E0E89E54-6A22-4092-AAB0-93CFF8947CA6}" presName="composite" presStyleCnt="0"/>
      <dgm:spPr/>
    </dgm:pt>
    <dgm:pt modelId="{0C97B26C-EDF3-4867-B37C-7A16FDDFAE69}" type="pres">
      <dgm:prSet presAssocID="{E0E89E54-6A22-4092-AAB0-93CFF8947CA6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600B0B-E6C7-4C78-A1D5-98F4B424652C}" type="pres">
      <dgm:prSet presAssocID="{E0E89E54-6A22-4092-AAB0-93CFF8947CA6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4AF01B9-442B-48B4-AF63-BA4E17F327FE}" type="pres">
      <dgm:prSet presAssocID="{FEDC0507-3E2B-4DEC-B2A8-588936D1E2C2}" presName="sp" presStyleCnt="0"/>
      <dgm:spPr/>
    </dgm:pt>
    <dgm:pt modelId="{D3049342-4A20-4FF5-8582-E5D566E96EAF}" type="pres">
      <dgm:prSet presAssocID="{23E35309-E2E6-4897-9690-05008E0881A1}" presName="composite" presStyleCnt="0"/>
      <dgm:spPr/>
    </dgm:pt>
    <dgm:pt modelId="{F678DD9E-54B6-439F-9AF2-B756D7267E15}" type="pres">
      <dgm:prSet presAssocID="{23E35309-E2E6-4897-9690-05008E0881A1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E5B697-9FAC-4A92-ACD1-179C1606B43D}" type="pres">
      <dgm:prSet presAssocID="{23E35309-E2E6-4897-9690-05008E0881A1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CDAD021A-1C43-4C5F-B4DB-B6E00465BC83}" type="presOf" srcId="{23E35309-E2E6-4897-9690-05008E0881A1}" destId="{F678DD9E-54B6-439F-9AF2-B756D7267E15}" srcOrd="0" destOrd="0" presId="urn:microsoft.com/office/officeart/2005/8/layout/chevron2"/>
    <dgm:cxn modelId="{16EF6300-0B7B-475A-818A-6BFAF1B9F970}" srcId="{8CE11DAA-C43A-4D53-8DA3-5A2FBEDBF99B}" destId="{4CE8D306-2173-4754-BAE6-FC4E223D8015}" srcOrd="1" destOrd="0" parTransId="{5F0C67CB-40EE-4302-ADD4-251D304EAF4A}" sibTransId="{8555B17D-3ACA-48B7-95FB-A3CA879B0B6C}"/>
    <dgm:cxn modelId="{86CD6187-E721-4244-8682-D64FDD39BF9F}" srcId="{8CE11DAA-C43A-4D53-8DA3-5A2FBEDBF99B}" destId="{E0E89E54-6A22-4092-AAB0-93CFF8947CA6}" srcOrd="3" destOrd="0" parTransId="{113B4644-6809-45C2-9A90-8CD8D3E55CB3}" sibTransId="{FEDC0507-3E2B-4DEC-B2A8-588936D1E2C2}"/>
    <dgm:cxn modelId="{4C7EE228-BA81-4899-8CDA-B3C10CB5F0BE}" type="presOf" srcId="{E0E89E54-6A22-4092-AAB0-93CFF8947CA6}" destId="{0C97B26C-EDF3-4867-B37C-7A16FDDFAE69}" srcOrd="0" destOrd="0" presId="urn:microsoft.com/office/officeart/2005/8/layout/chevron2"/>
    <dgm:cxn modelId="{073837B5-B30C-4E3B-AA86-B1823C92EB97}" type="presOf" srcId="{AF84EC6F-79E3-4B45-8369-ACC34FB6441F}" destId="{CE7572AF-89B7-4426-8ACF-8BB93771E13A}" srcOrd="0" destOrd="0" presId="urn:microsoft.com/office/officeart/2005/8/layout/chevron2"/>
    <dgm:cxn modelId="{49EFA793-51D1-434F-B466-7313E267F7DE}" type="presOf" srcId="{F1ED883E-6D56-470E-9D46-DBC3B6198473}" destId="{BB35EB47-509A-4FB1-A663-5E16AB14E187}" srcOrd="0" destOrd="0" presId="urn:microsoft.com/office/officeart/2005/8/layout/chevron2"/>
    <dgm:cxn modelId="{E07AA856-F342-4582-BD09-A8F0A5FA411A}" type="presOf" srcId="{0774A82B-BC6C-488B-ACFD-A9C8CB7CBF78}" destId="{38E5B697-9FAC-4A92-ACD1-179C1606B43D}" srcOrd="0" destOrd="0" presId="urn:microsoft.com/office/officeart/2005/8/layout/chevron2"/>
    <dgm:cxn modelId="{D7272394-8D4F-462A-A22D-22AF2ED4A23E}" type="presOf" srcId="{4CE8D306-2173-4754-BAE6-FC4E223D8015}" destId="{723329FA-E2FF-4F07-971D-90D86ED6F02D}" srcOrd="0" destOrd="0" presId="urn:microsoft.com/office/officeart/2005/8/layout/chevron2"/>
    <dgm:cxn modelId="{DD02344A-FF5C-474D-94AC-A6A0FCEDD0A6}" type="presOf" srcId="{8CE11DAA-C43A-4D53-8DA3-5A2FBEDBF99B}" destId="{C1F564CB-AE68-4350-BBB5-0626BE2BBC62}" srcOrd="0" destOrd="0" presId="urn:microsoft.com/office/officeart/2005/8/layout/chevron2"/>
    <dgm:cxn modelId="{A9BFD0CC-757E-415C-916B-0E6D21F1DAF0}" srcId="{F1ED883E-6D56-470E-9D46-DBC3B6198473}" destId="{AF84EC6F-79E3-4B45-8369-ACC34FB6441F}" srcOrd="0" destOrd="0" parTransId="{7D41337F-3B5C-4E8C-9006-77E0CE08243C}" sibTransId="{F0435811-7B9E-41FB-B09D-B7CA395EE088}"/>
    <dgm:cxn modelId="{DA5BF920-4247-4748-BED8-587F44718B95}" srcId="{8CE11DAA-C43A-4D53-8DA3-5A2FBEDBF99B}" destId="{23E35309-E2E6-4897-9690-05008E0881A1}" srcOrd="4" destOrd="0" parTransId="{B1F6DCC2-4FC8-444E-87E8-69EFFFD7C0C3}" sibTransId="{EB9C7CD8-5075-43AC-BEC8-15AC5512A919}"/>
    <dgm:cxn modelId="{565573D7-3960-4401-954A-E798C0C5C22C}" type="presOf" srcId="{18AFDB8B-D103-47C0-A05D-2DF21593AB28}" destId="{B22CC48B-EF7C-4329-AAB1-31D9BA4E42E1}" srcOrd="0" destOrd="0" presId="urn:microsoft.com/office/officeart/2005/8/layout/chevron2"/>
    <dgm:cxn modelId="{2CAE3037-92B4-4F6B-8984-F28FBE12115A}" srcId="{23E35309-E2E6-4897-9690-05008E0881A1}" destId="{0774A82B-BC6C-488B-ACFD-A9C8CB7CBF78}" srcOrd="0" destOrd="0" parTransId="{B5468DCC-C770-4C6B-A3A6-75331DCD2E06}" sibTransId="{5AF051F6-A260-4281-99B0-05348277D009}"/>
    <dgm:cxn modelId="{C97547C3-53A8-4CA7-A57C-B4CB906F9D62}" type="presOf" srcId="{67FFCBCE-DFA4-42FD-A5E0-9C9ED755D9A6}" destId="{9F600B0B-E6C7-4C78-A1D5-98F4B424652C}" srcOrd="0" destOrd="0" presId="urn:microsoft.com/office/officeart/2005/8/layout/chevron2"/>
    <dgm:cxn modelId="{17453845-C90F-41F8-9684-5098DFB57D70}" srcId="{E0E89E54-6A22-4092-AAB0-93CFF8947CA6}" destId="{67FFCBCE-DFA4-42FD-A5E0-9C9ED755D9A6}" srcOrd="0" destOrd="0" parTransId="{856CAA5F-460C-4874-B114-AA34B323C991}" sibTransId="{EB6BAC4D-D1C5-47B1-93CB-E995F9830F07}"/>
    <dgm:cxn modelId="{67E715FD-C119-4D0E-9B3D-D6BACBCC6804}" srcId="{4CE8D306-2173-4754-BAE6-FC4E223D8015}" destId="{EFB823D6-44BB-43C5-88EF-1CF206FD68EE}" srcOrd="0" destOrd="0" parTransId="{D7C3D176-F5A7-49DB-BE5E-F0EDCDD5512A}" sibTransId="{475D0C79-E4CB-4CB8-AC6C-3EB8FF847BCA}"/>
    <dgm:cxn modelId="{5F934875-70D3-4F0D-B4BA-34707E7FBB26}" srcId="{8CE11DAA-C43A-4D53-8DA3-5A2FBEDBF99B}" destId="{F1ED883E-6D56-470E-9D46-DBC3B6198473}" srcOrd="0" destOrd="0" parTransId="{071F64B9-F46D-46CE-BE5E-7990D319894F}" sibTransId="{30435626-1045-41E6-89FD-9F5E46A71750}"/>
    <dgm:cxn modelId="{0307FE5F-3635-4C12-B2F0-188F576FCE00}" type="presOf" srcId="{E6C14D9B-3338-40DE-8032-0D181601B546}" destId="{51D81350-F702-458A-A688-0E6F8D50411D}" srcOrd="0" destOrd="0" presId="urn:microsoft.com/office/officeart/2005/8/layout/chevron2"/>
    <dgm:cxn modelId="{92190B3A-F6C0-4745-8B28-92E06151327A}" type="presOf" srcId="{EFB823D6-44BB-43C5-88EF-1CF206FD68EE}" destId="{5532F488-BC07-45BA-842C-1CD7F6A33D73}" srcOrd="0" destOrd="0" presId="urn:microsoft.com/office/officeart/2005/8/layout/chevron2"/>
    <dgm:cxn modelId="{39203A88-6C20-4644-8654-36384DD5D5A3}" srcId="{8CE11DAA-C43A-4D53-8DA3-5A2FBEDBF99B}" destId="{E6C14D9B-3338-40DE-8032-0D181601B546}" srcOrd="2" destOrd="0" parTransId="{4FE892C4-A796-47DE-9153-D8F922BF7627}" sibTransId="{450795EE-F3BB-485E-BDBE-087F3D70D961}"/>
    <dgm:cxn modelId="{EDB351C3-BF27-4036-BAE5-E30376AD734E}" srcId="{E6C14D9B-3338-40DE-8032-0D181601B546}" destId="{18AFDB8B-D103-47C0-A05D-2DF21593AB28}" srcOrd="0" destOrd="0" parTransId="{A43D59CB-F3DF-4798-A307-893CE7CCCBDF}" sibTransId="{750B773A-2B5F-4301-91EE-41A6B31E5655}"/>
    <dgm:cxn modelId="{E6114351-6649-483F-BEAE-538B56AD73DC}" type="presParOf" srcId="{C1F564CB-AE68-4350-BBB5-0626BE2BBC62}" destId="{54A098F9-80C0-4E25-B648-1FD364CDA76F}" srcOrd="0" destOrd="0" presId="urn:microsoft.com/office/officeart/2005/8/layout/chevron2"/>
    <dgm:cxn modelId="{45B932A9-F7B6-42B5-9F01-4FECACAEC8AD}" type="presParOf" srcId="{54A098F9-80C0-4E25-B648-1FD364CDA76F}" destId="{BB35EB47-509A-4FB1-A663-5E16AB14E187}" srcOrd="0" destOrd="0" presId="urn:microsoft.com/office/officeart/2005/8/layout/chevron2"/>
    <dgm:cxn modelId="{F2F423A8-F92A-4326-B911-EA90385721EA}" type="presParOf" srcId="{54A098F9-80C0-4E25-B648-1FD364CDA76F}" destId="{CE7572AF-89B7-4426-8ACF-8BB93771E13A}" srcOrd="1" destOrd="0" presId="urn:microsoft.com/office/officeart/2005/8/layout/chevron2"/>
    <dgm:cxn modelId="{A8724DD5-195D-439D-A30A-84CAE226DC07}" type="presParOf" srcId="{C1F564CB-AE68-4350-BBB5-0626BE2BBC62}" destId="{4E3EBDE9-0D30-47B4-B60E-996F273EA9BC}" srcOrd="1" destOrd="0" presId="urn:microsoft.com/office/officeart/2005/8/layout/chevron2"/>
    <dgm:cxn modelId="{FE481C37-082F-4E4D-B64E-E16E3A552AE9}" type="presParOf" srcId="{C1F564CB-AE68-4350-BBB5-0626BE2BBC62}" destId="{F07C6928-BCA3-48F3-B7F9-F780F0D2BC6A}" srcOrd="2" destOrd="0" presId="urn:microsoft.com/office/officeart/2005/8/layout/chevron2"/>
    <dgm:cxn modelId="{941435C8-5B3D-41FC-8D35-3ED43543BED6}" type="presParOf" srcId="{F07C6928-BCA3-48F3-B7F9-F780F0D2BC6A}" destId="{723329FA-E2FF-4F07-971D-90D86ED6F02D}" srcOrd="0" destOrd="0" presId="urn:microsoft.com/office/officeart/2005/8/layout/chevron2"/>
    <dgm:cxn modelId="{F5D94CE1-16C4-4950-BFA9-AE2955A2EF57}" type="presParOf" srcId="{F07C6928-BCA3-48F3-B7F9-F780F0D2BC6A}" destId="{5532F488-BC07-45BA-842C-1CD7F6A33D73}" srcOrd="1" destOrd="0" presId="urn:microsoft.com/office/officeart/2005/8/layout/chevron2"/>
    <dgm:cxn modelId="{1EB6860E-F50E-403C-847C-799D5D3EE0AC}" type="presParOf" srcId="{C1F564CB-AE68-4350-BBB5-0626BE2BBC62}" destId="{579ECB14-80EF-4A91-AB9F-23E5188CB241}" srcOrd="3" destOrd="0" presId="urn:microsoft.com/office/officeart/2005/8/layout/chevron2"/>
    <dgm:cxn modelId="{D1D611FB-B0B4-4020-8355-74BD6E143F3A}" type="presParOf" srcId="{C1F564CB-AE68-4350-BBB5-0626BE2BBC62}" destId="{789E6C66-2834-4F95-8A33-320BBBC732F5}" srcOrd="4" destOrd="0" presId="urn:microsoft.com/office/officeart/2005/8/layout/chevron2"/>
    <dgm:cxn modelId="{F50AB062-B585-4118-A992-7198B5F7C7AE}" type="presParOf" srcId="{789E6C66-2834-4F95-8A33-320BBBC732F5}" destId="{51D81350-F702-458A-A688-0E6F8D50411D}" srcOrd="0" destOrd="0" presId="urn:microsoft.com/office/officeart/2005/8/layout/chevron2"/>
    <dgm:cxn modelId="{11D43498-6D29-4AAB-9D96-6F5B09ABA7CD}" type="presParOf" srcId="{789E6C66-2834-4F95-8A33-320BBBC732F5}" destId="{B22CC48B-EF7C-4329-AAB1-31D9BA4E42E1}" srcOrd="1" destOrd="0" presId="urn:microsoft.com/office/officeart/2005/8/layout/chevron2"/>
    <dgm:cxn modelId="{08ACE160-D3AE-4E6C-8E0B-3275B45B17E1}" type="presParOf" srcId="{C1F564CB-AE68-4350-BBB5-0626BE2BBC62}" destId="{8FE604E5-CE19-4200-B5F6-302CC58642DB}" srcOrd="5" destOrd="0" presId="urn:microsoft.com/office/officeart/2005/8/layout/chevron2"/>
    <dgm:cxn modelId="{AD8F9EB2-0233-4C58-B527-3C0C2292117B}" type="presParOf" srcId="{C1F564CB-AE68-4350-BBB5-0626BE2BBC62}" destId="{FCF94062-56DC-447D-91A6-9A3629195988}" srcOrd="6" destOrd="0" presId="urn:microsoft.com/office/officeart/2005/8/layout/chevron2"/>
    <dgm:cxn modelId="{98829C91-030F-4175-80E7-EFAFFB149860}" type="presParOf" srcId="{FCF94062-56DC-447D-91A6-9A3629195988}" destId="{0C97B26C-EDF3-4867-B37C-7A16FDDFAE69}" srcOrd="0" destOrd="0" presId="urn:microsoft.com/office/officeart/2005/8/layout/chevron2"/>
    <dgm:cxn modelId="{53821936-07A2-42A2-BB39-DFFA486A5BAE}" type="presParOf" srcId="{FCF94062-56DC-447D-91A6-9A3629195988}" destId="{9F600B0B-E6C7-4C78-A1D5-98F4B424652C}" srcOrd="1" destOrd="0" presId="urn:microsoft.com/office/officeart/2005/8/layout/chevron2"/>
    <dgm:cxn modelId="{16A3DE9F-08B9-4C79-8E7E-77FB9B81808C}" type="presParOf" srcId="{C1F564CB-AE68-4350-BBB5-0626BE2BBC62}" destId="{C4AF01B9-442B-48B4-AF63-BA4E17F327FE}" srcOrd="7" destOrd="0" presId="urn:microsoft.com/office/officeart/2005/8/layout/chevron2"/>
    <dgm:cxn modelId="{1DBFBFA2-2645-462E-AEAA-D7D97F7A4C39}" type="presParOf" srcId="{C1F564CB-AE68-4350-BBB5-0626BE2BBC62}" destId="{D3049342-4A20-4FF5-8582-E5D566E96EAF}" srcOrd="8" destOrd="0" presId="urn:microsoft.com/office/officeart/2005/8/layout/chevron2"/>
    <dgm:cxn modelId="{E6216337-B332-4BB4-B1FD-10890726BC9E}" type="presParOf" srcId="{D3049342-4A20-4FF5-8582-E5D566E96EAF}" destId="{F678DD9E-54B6-439F-9AF2-B756D7267E15}" srcOrd="0" destOrd="0" presId="urn:microsoft.com/office/officeart/2005/8/layout/chevron2"/>
    <dgm:cxn modelId="{72240F42-8169-4FF0-88D3-D5A342D80606}" type="presParOf" srcId="{D3049342-4A20-4FF5-8582-E5D566E96EAF}" destId="{38E5B697-9FAC-4A92-ACD1-179C1606B43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780" tIns="48390" rIns="96780" bIns="4839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780" tIns="48390" rIns="96780" bIns="4839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8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780" tIns="48390" rIns="96780" bIns="4839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780" tIns="48390" rIns="96780" bIns="4839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0988C77-ACC4-4EB5-9F5E-64FF7A34C7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914108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780" tIns="48390" rIns="96780" bIns="4839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9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780" tIns="48390" rIns="96780" bIns="4839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9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1200" y="4860925"/>
            <a:ext cx="5676900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780" tIns="48390" rIns="96780" bIns="483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89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780" tIns="48390" rIns="96780" bIns="4839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9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780" tIns="48390" rIns="96780" bIns="4839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19BE15A-AADB-40EC-B60A-AE8D30FEB7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322089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ตัวยึดบันทึกย่อ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7B7688A-1F87-4A64-B1E9-32E58009298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7833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 alt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fld id="{103A2027-3F62-43CF-B781-F08C1622D608}" type="slidenum">
              <a:rPr lang="en-US" altLang="en-US" sz="1200" smtClean="0"/>
              <a:pPr/>
              <a:t>27</a:t>
            </a:fld>
            <a:endParaRPr lang="en-US" altLang="en-US" sz="1200" smtClean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4270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48786C-A8E4-41AE-AAC3-A16F55B1F4AD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476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724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0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173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379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</p:spTree>
    <p:extLst>
      <p:ext uri="{BB962C8B-B14F-4D97-AF65-F5344CB8AC3E}">
        <p14:creationId xmlns:p14="http://schemas.microsoft.com/office/powerpoint/2010/main" val="4142354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495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184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209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994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</p:spTree>
    <p:extLst>
      <p:ext uri="{BB962C8B-B14F-4D97-AF65-F5344CB8AC3E}">
        <p14:creationId xmlns:p14="http://schemas.microsoft.com/office/powerpoint/2010/main" val="3188343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</p:spTree>
    <p:extLst>
      <p:ext uri="{BB962C8B-B14F-4D97-AF65-F5344CB8AC3E}">
        <p14:creationId xmlns:p14="http://schemas.microsoft.com/office/powerpoint/2010/main" val="3439236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5" descr="rtytr, ghnedyer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ext Box 8"/>
          <p:cNvSpPr txBox="1">
            <a:spLocks noChangeArrowheads="1"/>
          </p:cNvSpPr>
          <p:nvPr/>
        </p:nvSpPr>
        <p:spPr bwMode="auto">
          <a:xfrm>
            <a:off x="7962900" y="6375400"/>
            <a:ext cx="1073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eaLnBrk="1" hangingPunct="1">
              <a:defRPr/>
            </a:pPr>
            <a:r>
              <a:rPr lang="fr-FR" altLang="en-US" b="1" smtClean="0">
                <a:solidFill>
                  <a:srgbClr val="5EC902"/>
                </a:solidFill>
              </a:rPr>
              <a:t>Page </a:t>
            </a:r>
            <a:fld id="{355AB4F3-CA88-42C7-A801-B40D6A32A84F}" type="slidenum">
              <a:rPr lang="fr-FR" altLang="en-US" b="1" smtClean="0">
                <a:solidFill>
                  <a:srgbClr val="5EC902"/>
                </a:solidFill>
              </a:rPr>
              <a:pPr eaLnBrk="1" hangingPunct="1">
                <a:defRPr/>
              </a:pPr>
              <a:t>‹#›</a:t>
            </a:fld>
            <a:endParaRPr lang="fr-FR" altLang="en-US" b="1" smtClean="0">
              <a:solidFill>
                <a:srgbClr val="5EC90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25" r:id="rId1"/>
    <p:sldLayoutId id="2147484726" r:id="rId2"/>
    <p:sldLayoutId id="2147484727" r:id="rId3"/>
    <p:sldLayoutId id="2147484728" r:id="rId4"/>
    <p:sldLayoutId id="2147484729" r:id="rId5"/>
    <p:sldLayoutId id="2147484730" r:id="rId6"/>
    <p:sldLayoutId id="2147484731" r:id="rId7"/>
    <p:sldLayoutId id="2147484732" r:id="rId8"/>
    <p:sldLayoutId id="2147484733" r:id="rId9"/>
    <p:sldLayoutId id="2147484734" r:id="rId10"/>
    <p:sldLayoutId id="214748473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rdia New" pitchFamily="34" charset="-34"/>
          <a:cs typeface="Cordia New" pitchFamily="34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rdia New" pitchFamily="34" charset="-34"/>
          <a:cs typeface="Cordia New" pitchFamily="34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rdia New" pitchFamily="34" charset="-34"/>
          <a:cs typeface="Cordia New" pitchFamily="34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rdia New" pitchFamily="34" charset="-34"/>
          <a:cs typeface="Cordia New" pitchFamily="34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3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รูปภาพ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500042"/>
            <a:ext cx="2714644" cy="2714644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Title 1"/>
          <p:cNvSpPr txBox="1">
            <a:spLocks/>
          </p:cNvSpPr>
          <p:nvPr/>
        </p:nvSpPr>
        <p:spPr bwMode="gray">
          <a:xfrm>
            <a:off x="107504" y="3284984"/>
            <a:ext cx="903649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24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Road Ahead of Digital Government :</a:t>
            </a:r>
          </a:p>
          <a:p>
            <a:pPr algn="ctr">
              <a:defRPr/>
            </a:pPr>
            <a:r>
              <a:rPr lang="en-US" sz="2400" b="1" dirty="0" smtClean="0">
                <a:ln w="317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Faster, Easier, Cheaper</a:t>
            </a: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/>
          <a:srcRect l="50852" t="28224" r="11068"/>
          <a:stretch>
            <a:fillRect/>
          </a:stretch>
        </p:blipFill>
        <p:spPr bwMode="auto">
          <a:xfrm rot="21043590">
            <a:off x="7452320" y="5229200"/>
            <a:ext cx="1891259" cy="1818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8101013" y="6308725"/>
            <a:ext cx="79216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th-TH" altLang="en-US" sz="1600" b="1" dirty="0">
                <a:latin typeface="Tahoma" pitchFamily="34" charset="0"/>
                <a:cs typeface="Tahoma" pitchFamily="34" charset="0"/>
              </a:rPr>
              <a:t>1 </a:t>
            </a:r>
          </a:p>
        </p:txBody>
      </p:sp>
      <p:sp>
        <p:nvSpPr>
          <p:cNvPr id="2054" name="TextBox 1"/>
          <p:cNvSpPr txBox="1">
            <a:spLocks noChangeArrowheads="1"/>
          </p:cNvSpPr>
          <p:nvPr/>
        </p:nvSpPr>
        <p:spPr bwMode="auto">
          <a:xfrm>
            <a:off x="2472660" y="4542807"/>
            <a:ext cx="43061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en-US" altLang="en-US" sz="1800" b="1" dirty="0" smtClean="0">
                <a:solidFill>
                  <a:srgbClr val="002060"/>
                </a:solidFill>
              </a:rPr>
              <a:t>Department of Lands, THAILAND</a:t>
            </a:r>
            <a:endParaRPr lang="en-US" altLang="en-US" sz="1800" b="1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91880" y="5921514"/>
            <a:ext cx="4752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Ms. </a:t>
            </a:r>
            <a:r>
              <a:rPr lang="en-US" sz="2000" dirty="0" err="1" smtClean="0"/>
              <a:t>Tuangrat</a:t>
            </a:r>
            <a:r>
              <a:rPr lang="en-US" sz="2000" dirty="0" smtClean="0"/>
              <a:t>  </a:t>
            </a:r>
            <a:r>
              <a:rPr lang="en-US" sz="2000" dirty="0" err="1" smtClean="0"/>
              <a:t>Chantarapradit</a:t>
            </a:r>
            <a:endParaRPr lang="en-US" sz="2000" dirty="0" smtClean="0"/>
          </a:p>
          <a:p>
            <a:r>
              <a:rPr lang="en-US" sz="2000" dirty="0" smtClean="0"/>
              <a:t>Director of Computer System Division</a:t>
            </a:r>
            <a:endParaRPr lang="en-US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ontent Placeholder 2"/>
          <p:cNvSpPr>
            <a:spLocks noGrp="1"/>
          </p:cNvSpPr>
          <p:nvPr>
            <p:ph idx="1"/>
          </p:nvPr>
        </p:nvSpPr>
        <p:spPr bwMode="auto">
          <a:xfrm>
            <a:off x="107950" y="1196975"/>
            <a:ext cx="8856663" cy="936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thaiDist">
              <a:buFontTx/>
              <a:buNone/>
            </a:pPr>
            <a:r>
              <a:rPr lang="en-US" altLang="en-US" sz="1800" dirty="0" smtClean="0">
                <a:solidFill>
                  <a:srgbClr val="002EF2"/>
                </a:solidFill>
                <a:latin typeface="Tahoma" pitchFamily="34" charset="0"/>
                <a:cs typeface="Tahoma" pitchFamily="34" charset="0"/>
              </a:rPr>
              <a:t>In 2011, DOL won the award of quality in delivering public service - innovation system, excellent level from the OPDC, THAILAND</a:t>
            </a:r>
          </a:p>
          <a:p>
            <a:pPr eaLnBrk="1" hangingPunct="1">
              <a:buFontTx/>
              <a:buNone/>
            </a:pPr>
            <a:endParaRPr lang="en-US" altLang="en-US" sz="1800" dirty="0" smtClean="0">
              <a:latin typeface="Tahoma" pitchFamily="34" charset="0"/>
              <a:cs typeface="Tahoma" pitchFamily="34" charset="0"/>
            </a:endParaRPr>
          </a:p>
          <a:p>
            <a:pPr eaLnBrk="1" hangingPunct="1">
              <a:buFontTx/>
              <a:buNone/>
            </a:pPr>
            <a:endParaRPr lang="th-TH" altLang="en-US" sz="1800" dirty="0" smtClean="0">
              <a:latin typeface="Tahoma" pitchFamily="34" charset="0"/>
              <a:cs typeface="Tahoma" pitchFamily="34" charset="0"/>
            </a:endParaRPr>
          </a:p>
          <a:p>
            <a:pPr eaLnBrk="1" hangingPunct="1">
              <a:buFontTx/>
              <a:buNone/>
            </a:pPr>
            <a:endParaRPr lang="th-TH" altLang="en-US" sz="1800" dirty="0" smtClean="0">
              <a:latin typeface="Tahoma" pitchFamily="34" charset="0"/>
              <a:cs typeface="Tahoma" pitchFamily="34" charset="0"/>
            </a:endParaRPr>
          </a:p>
          <a:p>
            <a:pPr eaLnBrk="1" hangingPunct="1">
              <a:buFontTx/>
              <a:buNone/>
            </a:pPr>
            <a:endParaRPr lang="th-TH" altLang="en-US" sz="1800" dirty="0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สี่เหลี่ยมมุมมน 6"/>
          <p:cNvSpPr/>
          <p:nvPr/>
        </p:nvSpPr>
        <p:spPr>
          <a:xfrm>
            <a:off x="900113" y="187325"/>
            <a:ext cx="7200900" cy="865188"/>
          </a:xfrm>
          <a:prstGeom prst="roundRect">
            <a:avLst>
              <a:gd name="adj" fmla="val 32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en-US" b="1" dirty="0" smtClean="0">
                <a:solidFill>
                  <a:srgbClr val="002EF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OPDC Awards</a:t>
            </a:r>
            <a:endParaRPr lang="th-TH" b="1" i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2" cstate="print"/>
          <a:srcRect l="50852" t="28224" r="11068"/>
          <a:stretch>
            <a:fillRect/>
          </a:stretch>
        </p:blipFill>
        <p:spPr bwMode="auto">
          <a:xfrm rot="21043590">
            <a:off x="7514478" y="5513717"/>
            <a:ext cx="1891259" cy="1818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73" name="TextBox 9"/>
          <p:cNvSpPr txBox="1">
            <a:spLocks noChangeArrowheads="1"/>
          </p:cNvSpPr>
          <p:nvPr/>
        </p:nvSpPr>
        <p:spPr bwMode="auto">
          <a:xfrm>
            <a:off x="8101013" y="6308725"/>
            <a:ext cx="79216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>
                <a:latin typeface="Tahoma" pitchFamily="34" charset="0"/>
                <a:cs typeface="Tahoma" pitchFamily="34" charset="0"/>
              </a:rPr>
              <a:t>1</a:t>
            </a:r>
            <a:r>
              <a:rPr lang="th-TH" altLang="en-US" sz="1600" b="1" dirty="0" smtClean="0">
                <a:latin typeface="Tahoma" pitchFamily="34" charset="0"/>
                <a:cs typeface="Tahoma" pitchFamily="34" charset="0"/>
              </a:rPr>
              <a:t>0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7174" name="Picture 1" descr="DSC0503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205038"/>
            <a:ext cx="4341812" cy="327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2" descr="DSC0506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205038"/>
            <a:ext cx="4356100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 l="50852" t="28224" r="11068"/>
          <a:stretch>
            <a:fillRect/>
          </a:stretch>
        </p:blipFill>
        <p:spPr bwMode="auto">
          <a:xfrm rot="20847898">
            <a:off x="6688998" y="4694172"/>
            <a:ext cx="2648496" cy="2546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8263055" y="6165850"/>
            <a:ext cx="4475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 smtClean="0">
                <a:latin typeface="Tahoma" pitchFamily="34" charset="0"/>
                <a:cs typeface="Tahoma" pitchFamily="34" charset="0"/>
              </a:rPr>
              <a:t>11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สี่เหลี่ยมมุมมน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  <a:prstGeom prst="roundRect">
            <a:avLst>
              <a:gd name="adj" fmla="val 32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en-US" sz="4000" b="1" dirty="0" smtClean="0">
                <a:solidFill>
                  <a:srgbClr val="002EF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 Awards in 2013</a:t>
            </a:r>
            <a:r>
              <a:rPr lang="th-TH" sz="4000" b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h-TH" sz="4000" b="1" i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197" name="Rectangle 6"/>
          <p:cNvSpPr>
            <a:spLocks noChangeArrowheads="1"/>
          </p:cNvSpPr>
          <p:nvPr/>
        </p:nvSpPr>
        <p:spPr bwMode="auto">
          <a:xfrm>
            <a:off x="250825" y="1412875"/>
            <a:ext cx="871378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thaiDist" eaLnBrk="1" hangingPunct="1"/>
            <a:r>
              <a:rPr lang="en-US" altLang="en-US" sz="1600" dirty="0" smtClean="0">
                <a:solidFill>
                  <a:srgbClr val="002EF2"/>
                </a:solidFill>
                <a:latin typeface="Tahoma" pitchFamily="34" charset="0"/>
                <a:cs typeface="Tahoma" pitchFamily="34" charset="0"/>
              </a:rPr>
              <a:t>DOL passed second round of UN </a:t>
            </a:r>
            <a:r>
              <a:rPr lang="en-US" altLang="en-US" sz="1600" dirty="0">
                <a:solidFill>
                  <a:srgbClr val="002EF2"/>
                </a:solidFill>
                <a:latin typeface="Tahoma" pitchFamily="34" charset="0"/>
                <a:cs typeface="Tahoma" pitchFamily="34" charset="0"/>
              </a:rPr>
              <a:t>Awards </a:t>
            </a:r>
            <a:r>
              <a:rPr lang="en-US" altLang="en-US" sz="1600" dirty="0" smtClean="0">
                <a:solidFill>
                  <a:srgbClr val="002EF2"/>
                </a:solidFill>
                <a:latin typeface="Tahoma" pitchFamily="34" charset="0"/>
                <a:cs typeface="Tahoma" pitchFamily="34" charset="0"/>
              </a:rPr>
              <a:t>in the topic</a:t>
            </a:r>
            <a:r>
              <a:rPr lang="th-TH" altLang="en-US" sz="1600" dirty="0" smtClean="0">
                <a:solidFill>
                  <a:srgbClr val="002EF2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altLang="en-US" sz="1600" dirty="0">
                <a:solidFill>
                  <a:srgbClr val="002EF2"/>
                </a:solidFill>
                <a:latin typeface="Tahoma" pitchFamily="34" charset="0"/>
                <a:cs typeface="Tahoma" pitchFamily="34" charset="0"/>
              </a:rPr>
              <a:t>“GIS Development Project for Public Service On Cadastral Map Enquiry together with Google Map via the internet” </a:t>
            </a:r>
            <a:r>
              <a:rPr lang="th-TH" altLang="en-US" sz="1600" dirty="0">
                <a:solidFill>
                  <a:srgbClr val="002EF2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en-US" altLang="en-US" sz="1600" dirty="0">
                <a:solidFill>
                  <a:srgbClr val="002EF2"/>
                </a:solidFill>
                <a:latin typeface="Tahoma" pitchFamily="34" charset="0"/>
                <a:cs typeface="Tahoma" pitchFamily="34" charset="0"/>
              </a:rPr>
              <a:t>DOLWMS: Department of Lands Web Map Service) </a:t>
            </a:r>
            <a:r>
              <a:rPr lang="en-US" altLang="en-US" sz="1600" dirty="0" smtClean="0">
                <a:solidFill>
                  <a:srgbClr val="002EF2"/>
                </a:solidFill>
                <a:latin typeface="Tahoma" pitchFamily="34" charset="0"/>
                <a:cs typeface="Tahoma" pitchFamily="34" charset="0"/>
              </a:rPr>
              <a:t>- Promoting </a:t>
            </a:r>
            <a:r>
              <a:rPr lang="en-US" altLang="en-US" sz="1600" dirty="0">
                <a:solidFill>
                  <a:srgbClr val="002EF2"/>
                </a:solidFill>
                <a:latin typeface="Tahoma" pitchFamily="34" charset="0"/>
                <a:cs typeface="Tahoma" pitchFamily="34" charset="0"/>
              </a:rPr>
              <a:t>Whole-of-Government Approaches in the information </a:t>
            </a:r>
            <a:r>
              <a:rPr lang="en-US" altLang="en-US" sz="1600" dirty="0" smtClean="0">
                <a:solidFill>
                  <a:srgbClr val="002EF2"/>
                </a:solidFill>
                <a:latin typeface="Tahoma" pitchFamily="34" charset="0"/>
                <a:cs typeface="Tahoma" pitchFamily="34" charset="0"/>
              </a:rPr>
              <a:t>Age</a:t>
            </a:r>
            <a:endParaRPr lang="th-TH" altLang="en-US" sz="1600" dirty="0">
              <a:solidFill>
                <a:srgbClr val="002EF2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7288" y="2852738"/>
            <a:ext cx="2432050" cy="3384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2852738"/>
            <a:ext cx="2305050" cy="3411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052513"/>
            <a:ext cx="8640763" cy="1223962"/>
          </a:xfrm>
        </p:spPr>
        <p:txBody>
          <a:bodyPr/>
          <a:lstStyle/>
          <a:p>
            <a:pPr algn="thaiDist">
              <a:buFontTx/>
              <a:buNone/>
              <a:defRPr/>
            </a:pPr>
            <a:r>
              <a:rPr lang="en-US" sz="1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On 16</a:t>
            </a:r>
            <a:r>
              <a:rPr lang="en-US" sz="1800" b="1" baseline="300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</a:t>
            </a:r>
            <a:r>
              <a:rPr lang="en-US" sz="1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Nov 2015, DOL and EGA debuted mobile application with the Prime Minister of THAILAND at the government house.</a:t>
            </a:r>
          </a:p>
          <a:p>
            <a:pPr algn="thaiDist">
              <a:buFontTx/>
              <a:buNone/>
              <a:defRPr/>
            </a:pPr>
            <a:endParaRPr lang="th-TH" sz="1800" dirty="0"/>
          </a:p>
        </p:txBody>
      </p:sp>
      <p:sp>
        <p:nvSpPr>
          <p:cNvPr id="4" name="สี่เหลี่ยมมุมมน 6"/>
          <p:cNvSpPr>
            <a:spLocks noGrp="1"/>
          </p:cNvSpPr>
          <p:nvPr>
            <p:ph type="title"/>
          </p:nvPr>
        </p:nvSpPr>
        <p:spPr>
          <a:xfrm>
            <a:off x="519113" y="115888"/>
            <a:ext cx="8229600" cy="720725"/>
          </a:xfrm>
          <a:prstGeom prst="roundRect">
            <a:avLst>
              <a:gd name="adj" fmla="val 32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en-US" sz="3200" b="1" dirty="0" smtClean="0">
                <a:solidFill>
                  <a:srgbClr val="002EF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Exhibitions</a:t>
            </a:r>
            <a:endParaRPr lang="th-TH" sz="3200" b="1" i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220" name="Picture 4" descr="S__103629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300" y="2552700"/>
            <a:ext cx="4144963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S__37929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838" y="2349500"/>
            <a:ext cx="2792412" cy="373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 l="50852" t="28224" r="11068"/>
          <a:stretch>
            <a:fillRect/>
          </a:stretch>
        </p:blipFill>
        <p:spPr bwMode="auto">
          <a:xfrm rot="20847898">
            <a:off x="7188314" y="5651622"/>
            <a:ext cx="2126525" cy="2044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8331317" y="6396038"/>
            <a:ext cx="4475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 smtClean="0">
                <a:latin typeface="Tahoma" pitchFamily="34" charset="0"/>
                <a:cs typeface="Tahoma" pitchFamily="34" charset="0"/>
              </a:rPr>
              <a:t>12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2"/>
          <p:cNvSpPr>
            <a:spLocks noGrp="1"/>
          </p:cNvSpPr>
          <p:nvPr>
            <p:ph idx="1"/>
          </p:nvPr>
        </p:nvSpPr>
        <p:spPr bwMode="auto">
          <a:xfrm>
            <a:off x="107950" y="1125538"/>
            <a:ext cx="8785225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thaiDist">
              <a:buFontTx/>
              <a:buNone/>
            </a:pPr>
            <a:r>
              <a:rPr lang="en-US" altLang="en-US" sz="20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23-25</a:t>
            </a:r>
            <a:r>
              <a:rPr lang="en-US" altLang="en-US" sz="2000" b="1" baseline="300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th</a:t>
            </a:r>
            <a:r>
              <a:rPr lang="en-US" altLang="en-US" sz="20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December 2015 , in 1-year announcement of government’s work exhibition.</a:t>
            </a:r>
          </a:p>
          <a:p>
            <a:pPr algn="thaiDist">
              <a:buFontTx/>
              <a:buNone/>
            </a:pPr>
            <a:endParaRPr lang="th-TH" altLang="en-US" sz="2000" dirty="0" smtClean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สี่เหลี่ยมมุมมน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  <a:prstGeom prst="roundRect">
            <a:avLst>
              <a:gd name="adj" fmla="val 32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en-US" sz="3200" b="1" dirty="0" smtClean="0">
                <a:solidFill>
                  <a:srgbClr val="002EF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Exhibition</a:t>
            </a:r>
            <a:endParaRPr lang="th-TH" sz="3200" b="1" i="1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44" name="Picture 2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833563"/>
            <a:ext cx="4151312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3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847850"/>
            <a:ext cx="3744913" cy="280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print"/>
          <a:srcRect l="50852" t="28224" r="11068"/>
          <a:stretch>
            <a:fillRect/>
          </a:stretch>
        </p:blipFill>
        <p:spPr bwMode="auto">
          <a:xfrm rot="20847898">
            <a:off x="7363026" y="5653922"/>
            <a:ext cx="2150227" cy="2067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47" name="Rectangle 8"/>
          <p:cNvSpPr>
            <a:spLocks noChangeArrowheads="1"/>
          </p:cNvSpPr>
          <p:nvPr/>
        </p:nvSpPr>
        <p:spPr bwMode="auto">
          <a:xfrm>
            <a:off x="8477367" y="6334125"/>
            <a:ext cx="4475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 smtClean="0">
                <a:latin typeface="Tahoma" pitchFamily="34" charset="0"/>
                <a:cs typeface="Tahoma" pitchFamily="34" charset="0"/>
              </a:rPr>
              <a:t>13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248" name="Picture 5" descr="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4581525"/>
            <a:ext cx="3024188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มุมมน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  <a:prstGeom prst="roundRect">
            <a:avLst>
              <a:gd name="adj" fmla="val 32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en-US" sz="3200" b="1" dirty="0" smtClean="0">
                <a:solidFill>
                  <a:srgbClr val="002EF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Exhibitions</a:t>
            </a:r>
            <a:endParaRPr lang="th-TH" sz="3200" b="1" i="1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 cstate="print"/>
          <a:srcRect l="50852" t="28224" r="11068"/>
          <a:stretch>
            <a:fillRect/>
          </a:stretch>
        </p:blipFill>
        <p:spPr bwMode="auto">
          <a:xfrm rot="20847898">
            <a:off x="7363026" y="5653922"/>
            <a:ext cx="2150227" cy="2067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69" name="Rectangle 8"/>
          <p:cNvSpPr>
            <a:spLocks noChangeArrowheads="1"/>
          </p:cNvSpPr>
          <p:nvPr/>
        </p:nvSpPr>
        <p:spPr bwMode="auto">
          <a:xfrm>
            <a:off x="8477367" y="6334125"/>
            <a:ext cx="4475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 smtClean="0">
                <a:latin typeface="Tahoma" pitchFamily="34" charset="0"/>
                <a:cs typeface="Tahoma" pitchFamily="34" charset="0"/>
              </a:rPr>
              <a:t>14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1270" name="Picture 2" descr="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916113"/>
            <a:ext cx="3384550" cy="254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3" descr="0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16113"/>
            <a:ext cx="3779838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4" descr="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508500"/>
            <a:ext cx="3128963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5" descr="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08500"/>
            <a:ext cx="3135313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341438"/>
            <a:ext cx="8569325" cy="1108075"/>
          </a:xfrm>
        </p:spPr>
        <p:txBody>
          <a:bodyPr/>
          <a:lstStyle/>
          <a:p>
            <a:pPr algn="thaiDist">
              <a:spcBef>
                <a:spcPts val="0"/>
              </a:spcBef>
              <a:buFontTx/>
              <a:buNone/>
              <a:defRPr/>
            </a:pPr>
            <a:endParaRPr lang="th-TH" sz="1800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สี่เหลี่ยมมุมมน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  <a:prstGeom prst="roundRect">
            <a:avLst>
              <a:gd name="adj" fmla="val 32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en-US" sz="3200" b="1" dirty="0" smtClean="0">
                <a:solidFill>
                  <a:srgbClr val="002EF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Exhibitions</a:t>
            </a:r>
            <a:endParaRPr lang="th-TH" sz="3200" b="1" i="1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2292" name="Picture 2" descr="D:\Work-Poona\1-Application\0-WMS\Photos-ศูนย์สิริกิติ์\photos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2276475"/>
            <a:ext cx="4392613" cy="329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3" descr="D:\Work-Poona\1-Application\0-WMS\Photos-ศูนย์สิริกิติ์\photos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276475"/>
            <a:ext cx="3790950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/>
          <a:srcRect l="50852" t="28224" r="11068"/>
          <a:stretch>
            <a:fillRect/>
          </a:stretch>
        </p:blipFill>
        <p:spPr bwMode="auto">
          <a:xfrm rot="20847898">
            <a:off x="7363026" y="5581914"/>
            <a:ext cx="2150227" cy="2067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8475780" y="6237288"/>
            <a:ext cx="4475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 smtClean="0">
                <a:latin typeface="Tahoma" pitchFamily="34" charset="0"/>
                <a:cs typeface="Tahoma" pitchFamily="34" charset="0"/>
              </a:rPr>
              <a:t>15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213" y="4429125"/>
            <a:ext cx="3241675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สี่เหลี่ยมมุมมน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  <a:prstGeom prst="roundRect">
            <a:avLst>
              <a:gd name="adj" fmla="val 32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en-US" sz="3200" b="1" dirty="0" smtClean="0">
                <a:solidFill>
                  <a:srgbClr val="002EF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Exhibitions </a:t>
            </a:r>
            <a:endParaRPr lang="th-TH" sz="3200" b="1" i="1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23850" y="1341438"/>
            <a:ext cx="8569325" cy="935037"/>
          </a:xfrm>
        </p:spPr>
        <p:txBody>
          <a:bodyPr/>
          <a:lstStyle/>
          <a:p>
            <a:pPr marL="0" indent="0" algn="thaiDist">
              <a:spcBef>
                <a:spcPts val="0"/>
              </a:spcBef>
              <a:buFontTx/>
              <a:buNone/>
              <a:defRPr/>
            </a:pPr>
            <a:r>
              <a:rPr lang="en-US" sz="1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26 – 28</a:t>
            </a:r>
            <a:r>
              <a:rPr lang="en-US" sz="1800" b="1" baseline="300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</a:t>
            </a:r>
            <a:r>
              <a:rPr lang="en-US" sz="1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November 2016 , Digital THAILAND 2016 exhibition</a:t>
            </a:r>
          </a:p>
          <a:p>
            <a:pPr algn="thaiDist">
              <a:spcBef>
                <a:spcPts val="0"/>
              </a:spcBef>
              <a:buFontTx/>
              <a:buNone/>
              <a:defRPr/>
            </a:pPr>
            <a:endParaRPr lang="th-TH" sz="1800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6389" name="Picture 11" descr="งาน Digital Thailand_987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213" y="2249488"/>
            <a:ext cx="3190875" cy="239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4" cstate="print"/>
          <a:srcRect l="50852" t="28224" r="11068"/>
          <a:stretch>
            <a:fillRect/>
          </a:stretch>
        </p:blipFill>
        <p:spPr bwMode="auto">
          <a:xfrm rot="20847898">
            <a:off x="7363026" y="5581914"/>
            <a:ext cx="2150227" cy="2067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91" name="Rectangle 14"/>
          <p:cNvSpPr>
            <a:spLocks noChangeArrowheads="1"/>
          </p:cNvSpPr>
          <p:nvPr/>
        </p:nvSpPr>
        <p:spPr bwMode="auto">
          <a:xfrm>
            <a:off x="8475780" y="6237288"/>
            <a:ext cx="4475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th-TH" altLang="en-US" sz="1600" b="1" dirty="0" smtClean="0">
                <a:latin typeface="Tahoma" pitchFamily="34" charset="0"/>
                <a:cs typeface="Tahoma" pitchFamily="34" charset="0"/>
              </a:rPr>
              <a:t>1</a:t>
            </a:r>
            <a:r>
              <a:rPr lang="en-US" altLang="en-US" sz="1600" b="1" dirty="0">
                <a:latin typeface="Tahoma" pitchFamily="34" charset="0"/>
                <a:cs typeface="Tahoma" pitchFamily="34" charset="0"/>
              </a:rPr>
              <a:t>6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639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088" y="2924175"/>
            <a:ext cx="287972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924175"/>
            <a:ext cx="2333625" cy="311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 bwMode="auto">
          <a:xfrm>
            <a:off x="468313" y="404813"/>
            <a:ext cx="8229600" cy="7778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eaLnBrk="1" hangingPunct="1"/>
            <a:r>
              <a:rPr lang="th-TH" altLang="en-US" sz="360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</a:p>
        </p:txBody>
      </p:sp>
      <p:pic>
        <p:nvPicPr>
          <p:cNvPr id="5123" name="รูปภาพ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182688"/>
            <a:ext cx="7632700" cy="512603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สี่เหลี่ยมมุมมน 6"/>
          <p:cNvSpPr/>
          <p:nvPr/>
        </p:nvSpPr>
        <p:spPr>
          <a:xfrm>
            <a:off x="468313" y="188913"/>
            <a:ext cx="8207375" cy="863600"/>
          </a:xfrm>
          <a:prstGeom prst="roundRect">
            <a:avLst>
              <a:gd name="adj" fmla="val 32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en-US" sz="1800" kern="0" dirty="0">
                <a:latin typeface="Tahoma" panose="020B0604030504040204" pitchFamily="34" charset="0"/>
                <a:cs typeface="Tahoma" panose="020B0604030504040204" pitchFamily="34" charset="0"/>
              </a:rPr>
              <a:t>The DOL has a modernized system to record the titles and support the officer in the property registration process.</a:t>
            </a:r>
            <a:endParaRPr lang="th-TH" altLang="en-US" sz="1800" kern="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 l="50852" t="28224" r="11068"/>
          <a:stretch>
            <a:fillRect/>
          </a:stretch>
        </p:blipFill>
        <p:spPr bwMode="auto">
          <a:xfrm rot="21043590">
            <a:off x="7514478" y="5441711"/>
            <a:ext cx="1891259" cy="1818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6" name="TextBox 5"/>
          <p:cNvSpPr txBox="1">
            <a:spLocks noChangeArrowheads="1"/>
          </p:cNvSpPr>
          <p:nvPr/>
        </p:nvSpPr>
        <p:spPr bwMode="auto">
          <a:xfrm>
            <a:off x="8064026" y="6350970"/>
            <a:ext cx="79216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 smtClean="0">
                <a:latin typeface="Tahoma" pitchFamily="34" charset="0"/>
                <a:cs typeface="Tahoma" pitchFamily="34" charset="0"/>
              </a:rPr>
              <a:t>17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69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รูปภาพ 6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052513"/>
            <a:ext cx="8229600" cy="4392612"/>
          </a:xfr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l="50852" t="28224" r="11068"/>
          <a:stretch>
            <a:fillRect/>
          </a:stretch>
        </p:blipFill>
        <p:spPr bwMode="auto">
          <a:xfrm rot="21043590">
            <a:off x="7514477" y="5369702"/>
            <a:ext cx="1891259" cy="1818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48" name="TextBox 6"/>
          <p:cNvSpPr txBox="1">
            <a:spLocks noChangeArrowheads="1"/>
          </p:cNvSpPr>
          <p:nvPr/>
        </p:nvSpPr>
        <p:spPr bwMode="auto">
          <a:xfrm>
            <a:off x="8101013" y="6308725"/>
            <a:ext cx="79216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 smtClean="0">
                <a:latin typeface="Tahoma" pitchFamily="34" charset="0"/>
                <a:cs typeface="Tahoma" pitchFamily="34" charset="0"/>
              </a:rPr>
              <a:t>18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สี่เหลี่ยมมุมมน 6"/>
          <p:cNvSpPr/>
          <p:nvPr/>
        </p:nvSpPr>
        <p:spPr>
          <a:xfrm>
            <a:off x="468313" y="225425"/>
            <a:ext cx="8207375" cy="576263"/>
          </a:xfrm>
          <a:prstGeom prst="roundRect">
            <a:avLst>
              <a:gd name="adj" fmla="val 32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Data kept in text, spatial, Image format</a:t>
            </a:r>
            <a:endParaRPr lang="th-TH" b="1" i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764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รูปภาพ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052513"/>
            <a:ext cx="8229600" cy="4392612"/>
          </a:xfr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สี่เหลี่ยมมุมมน 6"/>
          <p:cNvSpPr/>
          <p:nvPr/>
        </p:nvSpPr>
        <p:spPr>
          <a:xfrm>
            <a:off x="468313" y="188913"/>
            <a:ext cx="8207375" cy="576262"/>
          </a:xfrm>
          <a:prstGeom prst="roundRect">
            <a:avLst>
              <a:gd name="adj" fmla="val 32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Spatial format</a:t>
            </a:r>
            <a:endParaRPr lang="th-TH" b="1" i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l="50852" t="28224" r="11068"/>
          <a:stretch>
            <a:fillRect/>
          </a:stretch>
        </p:blipFill>
        <p:spPr bwMode="auto">
          <a:xfrm rot="21043590">
            <a:off x="7514478" y="5513718"/>
            <a:ext cx="1891259" cy="1818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197" name="TextBox 6"/>
          <p:cNvSpPr txBox="1">
            <a:spLocks noChangeArrowheads="1"/>
          </p:cNvSpPr>
          <p:nvPr/>
        </p:nvSpPr>
        <p:spPr bwMode="auto">
          <a:xfrm>
            <a:off x="8101013" y="6308725"/>
            <a:ext cx="79216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 smtClean="0">
                <a:latin typeface="Tahoma" pitchFamily="34" charset="0"/>
                <a:cs typeface="Tahoma" pitchFamily="34" charset="0"/>
              </a:rPr>
              <a:t>19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75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มุมมน 6"/>
          <p:cNvSpPr/>
          <p:nvPr/>
        </p:nvSpPr>
        <p:spPr>
          <a:xfrm>
            <a:off x="1692275" y="260350"/>
            <a:ext cx="6119813" cy="720725"/>
          </a:xfrm>
          <a:prstGeom prst="roundRect">
            <a:avLst>
              <a:gd name="adj" fmla="val 32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en-US" b="1" dirty="0" smtClean="0">
                <a:solidFill>
                  <a:srgbClr val="002EF2"/>
                </a:solidFill>
                <a:latin typeface="Tahoma" pitchFamily="34" charset="0"/>
                <a:cs typeface="Tahoma" pitchFamily="34" charset="0"/>
              </a:rPr>
              <a:t>DOL Responsibilities</a:t>
            </a:r>
            <a:endParaRPr lang="th-TH" b="1" i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/>
          <a:srcRect l="50852" t="28224" r="11068"/>
          <a:stretch>
            <a:fillRect/>
          </a:stretch>
        </p:blipFill>
        <p:spPr bwMode="auto">
          <a:xfrm rot="21043590">
            <a:off x="7442470" y="5225686"/>
            <a:ext cx="1891259" cy="1818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100" name="TextBox 8"/>
          <p:cNvSpPr txBox="1">
            <a:spLocks noChangeArrowheads="1"/>
          </p:cNvSpPr>
          <p:nvPr/>
        </p:nvSpPr>
        <p:spPr bwMode="auto">
          <a:xfrm>
            <a:off x="8101013" y="6308725"/>
            <a:ext cx="79216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>
                <a:latin typeface="Tahoma" pitchFamily="34" charset="0"/>
                <a:cs typeface="Tahoma" pitchFamily="34" charset="0"/>
              </a:rPr>
              <a:t>2</a:t>
            </a:r>
            <a:r>
              <a:rPr lang="th-TH" altLang="en-US" sz="1600" b="1" dirty="0" smtClean="0">
                <a:latin typeface="Tahoma" pitchFamily="34" charset="0"/>
                <a:cs typeface="Tahoma" pitchFamily="34" charset="0"/>
              </a:rPr>
              <a:t> 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114015248"/>
              </p:ext>
            </p:extLst>
          </p:nvPr>
        </p:nvGraphicFramePr>
        <p:xfrm>
          <a:off x="467544" y="1268760"/>
          <a:ext cx="8424936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รูปภาพ 4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425" y="1052513"/>
            <a:ext cx="6840538" cy="4897437"/>
          </a:xfr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l="50852" t="28224" r="11068"/>
          <a:stretch>
            <a:fillRect/>
          </a:stretch>
        </p:blipFill>
        <p:spPr bwMode="auto">
          <a:xfrm rot="21043590">
            <a:off x="7442470" y="5369702"/>
            <a:ext cx="1891259" cy="1818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72" name="TextBox 6"/>
          <p:cNvSpPr txBox="1">
            <a:spLocks noChangeArrowheads="1"/>
          </p:cNvSpPr>
          <p:nvPr/>
        </p:nvSpPr>
        <p:spPr bwMode="auto">
          <a:xfrm>
            <a:off x="8101013" y="6308725"/>
            <a:ext cx="79216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 smtClean="0">
                <a:latin typeface="Tahoma" pitchFamily="34" charset="0"/>
                <a:cs typeface="Tahoma" pitchFamily="34" charset="0"/>
              </a:rPr>
              <a:t>20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สี่เหลี่ยมมุมมน 6"/>
          <p:cNvSpPr/>
          <p:nvPr/>
        </p:nvSpPr>
        <p:spPr>
          <a:xfrm>
            <a:off x="468313" y="225425"/>
            <a:ext cx="8424862" cy="576263"/>
          </a:xfrm>
          <a:prstGeom prst="roundRect">
            <a:avLst>
              <a:gd name="adj" fmla="val 32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2000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Officer can search for the land parcel by variety of conditions</a:t>
            </a:r>
            <a:endParaRPr lang="th-TH" sz="2000" b="1" i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95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รูปภาพ 6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196975"/>
            <a:ext cx="8229600" cy="4392613"/>
          </a:xfr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มุมมน 6"/>
          <p:cNvSpPr/>
          <p:nvPr/>
        </p:nvSpPr>
        <p:spPr>
          <a:xfrm>
            <a:off x="395288" y="260350"/>
            <a:ext cx="8208962" cy="647700"/>
          </a:xfrm>
          <a:prstGeom prst="roundRect">
            <a:avLst>
              <a:gd name="adj" fmla="val 32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Digital </a:t>
            </a:r>
            <a:r>
              <a:rPr lang="en-US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Map</a:t>
            </a:r>
            <a:r>
              <a:rPr lang="th-TH" b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h-TH" b="1" i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l="50852" t="28224" r="11068"/>
          <a:stretch>
            <a:fillRect/>
          </a:stretch>
        </p:blipFill>
        <p:spPr bwMode="auto">
          <a:xfrm rot="21043590">
            <a:off x="7730502" y="5585725"/>
            <a:ext cx="1891259" cy="1818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37" name="TextBox 6"/>
          <p:cNvSpPr txBox="1">
            <a:spLocks noChangeArrowheads="1"/>
          </p:cNvSpPr>
          <p:nvPr/>
        </p:nvSpPr>
        <p:spPr bwMode="auto">
          <a:xfrm>
            <a:off x="7956550" y="6308725"/>
            <a:ext cx="9366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 smtClean="0">
                <a:latin typeface="Tahoma" pitchFamily="34" charset="0"/>
                <a:cs typeface="Tahoma" pitchFamily="34" charset="0"/>
              </a:rPr>
              <a:t>21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3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รูปภาพ 7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163" y="919163"/>
            <a:ext cx="6584950" cy="4525962"/>
          </a:xfr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สี่เหลี่ยมมุมมน 6"/>
          <p:cNvSpPr/>
          <p:nvPr/>
        </p:nvSpPr>
        <p:spPr>
          <a:xfrm>
            <a:off x="468313" y="188913"/>
            <a:ext cx="8207375" cy="576262"/>
          </a:xfrm>
          <a:prstGeom prst="roundRect">
            <a:avLst>
              <a:gd name="adj" fmla="val 32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Image Format of Titles (1)</a:t>
            </a:r>
            <a:r>
              <a:rPr lang="th-TH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h-TH" b="1" i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l="50852" t="28224" r="11068"/>
          <a:stretch>
            <a:fillRect/>
          </a:stretch>
        </p:blipFill>
        <p:spPr bwMode="auto">
          <a:xfrm rot="21043590">
            <a:off x="7514478" y="5441710"/>
            <a:ext cx="1891259" cy="1818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221" name="TextBox 6"/>
          <p:cNvSpPr txBox="1">
            <a:spLocks noChangeArrowheads="1"/>
          </p:cNvSpPr>
          <p:nvPr/>
        </p:nvSpPr>
        <p:spPr bwMode="auto">
          <a:xfrm>
            <a:off x="8101013" y="6308725"/>
            <a:ext cx="79216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 smtClean="0">
                <a:latin typeface="Tahoma" pitchFamily="34" charset="0"/>
                <a:cs typeface="Tahoma" pitchFamily="34" charset="0"/>
              </a:rPr>
              <a:t>22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3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รูปภาพ 2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981075"/>
            <a:ext cx="6648450" cy="4525963"/>
          </a:xfr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มุมมน 6"/>
          <p:cNvSpPr/>
          <p:nvPr/>
        </p:nvSpPr>
        <p:spPr>
          <a:xfrm>
            <a:off x="468313" y="188913"/>
            <a:ext cx="8207375" cy="576262"/>
          </a:xfrm>
          <a:prstGeom prst="roundRect">
            <a:avLst>
              <a:gd name="adj" fmla="val 32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Image format of Titles (2)</a:t>
            </a:r>
            <a:r>
              <a:rPr lang="th-TH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h-TH" b="1" i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l="50852" t="28224" r="11068"/>
          <a:stretch>
            <a:fillRect/>
          </a:stretch>
        </p:blipFill>
        <p:spPr bwMode="auto">
          <a:xfrm rot="21043590">
            <a:off x="7658494" y="5585726"/>
            <a:ext cx="1891259" cy="1818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45" name="TextBox 6"/>
          <p:cNvSpPr txBox="1">
            <a:spLocks noChangeArrowheads="1"/>
          </p:cNvSpPr>
          <p:nvPr/>
        </p:nvSpPr>
        <p:spPr bwMode="auto">
          <a:xfrm>
            <a:off x="7956550" y="6308725"/>
            <a:ext cx="9366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 smtClean="0">
                <a:latin typeface="Tahoma" pitchFamily="34" charset="0"/>
                <a:cs typeface="Tahoma" pitchFamily="34" charset="0"/>
              </a:rPr>
              <a:t>23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28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รูปภาพ 8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908050"/>
            <a:ext cx="5962650" cy="4525963"/>
          </a:xfr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มุมมน 6"/>
          <p:cNvSpPr/>
          <p:nvPr/>
        </p:nvSpPr>
        <p:spPr>
          <a:xfrm>
            <a:off x="468313" y="188913"/>
            <a:ext cx="8207375" cy="576262"/>
          </a:xfrm>
          <a:prstGeom prst="roundRect">
            <a:avLst>
              <a:gd name="adj" fmla="val 32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Details of parcels</a:t>
            </a:r>
            <a:r>
              <a:rPr lang="th-TH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h-TH" b="1" i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l="50852" t="28224" r="11068"/>
          <a:stretch>
            <a:fillRect/>
          </a:stretch>
        </p:blipFill>
        <p:spPr bwMode="auto">
          <a:xfrm rot="21043590">
            <a:off x="7658494" y="5585726"/>
            <a:ext cx="1891259" cy="1818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69" name="TextBox 6"/>
          <p:cNvSpPr txBox="1">
            <a:spLocks noChangeArrowheads="1"/>
          </p:cNvSpPr>
          <p:nvPr/>
        </p:nvSpPr>
        <p:spPr bwMode="auto">
          <a:xfrm>
            <a:off x="7956550" y="6308725"/>
            <a:ext cx="9366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 smtClean="0">
                <a:latin typeface="Tahoma" pitchFamily="34" charset="0"/>
                <a:cs typeface="Tahoma" pitchFamily="34" charset="0"/>
              </a:rPr>
              <a:t>24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82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รูปภาพ 5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981075"/>
            <a:ext cx="4248150" cy="5256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สี่เหลี่ยมมุมมน 6"/>
          <p:cNvSpPr/>
          <p:nvPr/>
        </p:nvSpPr>
        <p:spPr>
          <a:xfrm>
            <a:off x="468313" y="188913"/>
            <a:ext cx="8207375" cy="576262"/>
          </a:xfrm>
          <a:prstGeom prst="roundRect">
            <a:avLst>
              <a:gd name="adj" fmla="val 32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Printing report of interested parcel</a:t>
            </a:r>
            <a:r>
              <a:rPr lang="th-TH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h-TH" b="1" i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l="50852" t="28224" r="11068"/>
          <a:stretch>
            <a:fillRect/>
          </a:stretch>
        </p:blipFill>
        <p:spPr bwMode="auto">
          <a:xfrm rot="21043590">
            <a:off x="7658494" y="5441710"/>
            <a:ext cx="1891259" cy="1818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293" name="TextBox 6"/>
          <p:cNvSpPr txBox="1">
            <a:spLocks noChangeArrowheads="1"/>
          </p:cNvSpPr>
          <p:nvPr/>
        </p:nvSpPr>
        <p:spPr bwMode="auto">
          <a:xfrm>
            <a:off x="7956550" y="6308725"/>
            <a:ext cx="9366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 smtClean="0">
                <a:latin typeface="Tahoma" pitchFamily="34" charset="0"/>
                <a:cs typeface="Tahoma" pitchFamily="34" charset="0"/>
              </a:rPr>
              <a:t>25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22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รูปภาพ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908050"/>
            <a:ext cx="5961062" cy="496728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มุมมน 6"/>
          <p:cNvSpPr/>
          <p:nvPr/>
        </p:nvSpPr>
        <p:spPr>
          <a:xfrm>
            <a:off x="468313" y="188913"/>
            <a:ext cx="8207375" cy="576262"/>
          </a:xfrm>
          <a:prstGeom prst="roundRect">
            <a:avLst>
              <a:gd name="adj" fmla="val 32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Searching for specific titles</a:t>
            </a:r>
            <a:r>
              <a:rPr lang="th-TH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h-TH" b="1" i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l="50852" t="28224" r="11068"/>
          <a:stretch>
            <a:fillRect/>
          </a:stretch>
        </p:blipFill>
        <p:spPr bwMode="auto">
          <a:xfrm rot="21043590">
            <a:off x="7730502" y="5441711"/>
            <a:ext cx="1891259" cy="1818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17" name="TextBox 6"/>
          <p:cNvSpPr txBox="1">
            <a:spLocks noChangeArrowheads="1"/>
          </p:cNvSpPr>
          <p:nvPr/>
        </p:nvSpPr>
        <p:spPr bwMode="auto">
          <a:xfrm>
            <a:off x="7956550" y="6308725"/>
            <a:ext cx="9366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 smtClean="0">
                <a:latin typeface="Tahoma" pitchFamily="34" charset="0"/>
                <a:cs typeface="Tahoma" pitchFamily="34" charset="0"/>
              </a:rPr>
              <a:t>26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649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รูปภาพ 11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981075"/>
            <a:ext cx="7972425" cy="4525963"/>
          </a:xfr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มุมมน 6"/>
          <p:cNvSpPr/>
          <p:nvPr/>
        </p:nvSpPr>
        <p:spPr>
          <a:xfrm>
            <a:off x="468313" y="188913"/>
            <a:ext cx="8207375" cy="576262"/>
          </a:xfrm>
          <a:prstGeom prst="roundRect">
            <a:avLst>
              <a:gd name="adj" fmla="val 32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Searching for adjacent parcels</a:t>
            </a:r>
            <a:r>
              <a:rPr lang="th-TH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h-TH" b="1" i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 l="50852" t="28224" r="11068"/>
          <a:stretch>
            <a:fillRect/>
          </a:stretch>
        </p:blipFill>
        <p:spPr bwMode="auto">
          <a:xfrm rot="21043590">
            <a:off x="7730501" y="5369703"/>
            <a:ext cx="1891259" cy="1818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341" name="TextBox 6"/>
          <p:cNvSpPr txBox="1">
            <a:spLocks noChangeArrowheads="1"/>
          </p:cNvSpPr>
          <p:nvPr/>
        </p:nvSpPr>
        <p:spPr bwMode="auto">
          <a:xfrm>
            <a:off x="7956550" y="6308725"/>
            <a:ext cx="9366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 smtClean="0">
                <a:latin typeface="Tahoma" pitchFamily="34" charset="0"/>
                <a:cs typeface="Tahoma" pitchFamily="34" charset="0"/>
              </a:rPr>
              <a:t>27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13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มุมมน 6"/>
          <p:cNvSpPr/>
          <p:nvPr/>
        </p:nvSpPr>
        <p:spPr>
          <a:xfrm>
            <a:off x="423863" y="127000"/>
            <a:ext cx="8208962" cy="1225550"/>
          </a:xfrm>
          <a:prstGeom prst="roundRect">
            <a:avLst>
              <a:gd name="adj" fmla="val 32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en-US" sz="2000" dirty="0" smtClean="0">
                <a:latin typeface="Tahoma" panose="020B0604030504040204" pitchFamily="34" charset="0"/>
                <a:cs typeface="Tahoma" panose="020B0604030504040204" pitchFamily="34" charset="0"/>
              </a:rPr>
              <a:t>An </a:t>
            </a:r>
            <a:r>
              <a:rPr lang="en-US" altLang="en-US" sz="2000" dirty="0">
                <a:latin typeface="Tahoma" panose="020B0604030504040204" pitchFamily="34" charset="0"/>
                <a:cs typeface="Tahoma" panose="020B0604030504040204" pitchFamily="34" charset="0"/>
              </a:rPr>
              <a:t>electronic database for officer to check for encumbrances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altLang="en-US" sz="2000" dirty="0">
                <a:latin typeface="Tahoma" panose="020B0604030504040204" pitchFamily="34" charset="0"/>
                <a:cs typeface="Tahoma" panose="020B0604030504040204" pitchFamily="34" charset="0"/>
              </a:rPr>
              <a:t>(liens, mortgages, restriction, caveat)</a:t>
            </a:r>
            <a:endParaRPr lang="th-TH" sz="2000" b="1" i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/>
          <a:srcRect l="50852" t="28224" r="11068"/>
          <a:stretch>
            <a:fillRect/>
          </a:stretch>
        </p:blipFill>
        <p:spPr bwMode="auto">
          <a:xfrm rot="21043590">
            <a:off x="7730502" y="5513719"/>
            <a:ext cx="1891259" cy="1818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364" name="TextBox 9"/>
          <p:cNvSpPr txBox="1">
            <a:spLocks noChangeArrowheads="1"/>
          </p:cNvSpPr>
          <p:nvPr/>
        </p:nvSpPr>
        <p:spPr bwMode="auto">
          <a:xfrm>
            <a:off x="8164513" y="6308725"/>
            <a:ext cx="9366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 smtClean="0">
                <a:latin typeface="Tahoma" pitchFamily="34" charset="0"/>
                <a:cs typeface="Tahoma" pitchFamily="34" charset="0"/>
              </a:rPr>
              <a:t>28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5365" name="รูปภาพ 20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8" y="1587500"/>
            <a:ext cx="7927975" cy="52800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565193" y="5555257"/>
            <a:ext cx="2149948" cy="92333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Mortgage</a:t>
            </a:r>
          </a:p>
        </p:txBody>
      </p:sp>
    </p:spTree>
    <p:extLst>
      <p:ext uri="{BB962C8B-B14F-4D97-AF65-F5344CB8AC3E}">
        <p14:creationId xmlns:p14="http://schemas.microsoft.com/office/powerpoint/2010/main" val="246153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รูปภาพ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0575" y="1439863"/>
            <a:ext cx="7418388" cy="5038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l="50852" t="28224" r="11068"/>
          <a:stretch>
            <a:fillRect/>
          </a:stretch>
        </p:blipFill>
        <p:spPr bwMode="auto">
          <a:xfrm rot="21043590">
            <a:off x="7730502" y="5225687"/>
            <a:ext cx="1891259" cy="1818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88" name="TextBox 6"/>
          <p:cNvSpPr txBox="1">
            <a:spLocks noChangeArrowheads="1"/>
          </p:cNvSpPr>
          <p:nvPr/>
        </p:nvSpPr>
        <p:spPr bwMode="auto">
          <a:xfrm>
            <a:off x="7956550" y="6308725"/>
            <a:ext cx="9366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 smtClean="0">
                <a:latin typeface="Tahoma" pitchFamily="34" charset="0"/>
                <a:cs typeface="Tahoma" pitchFamily="34" charset="0"/>
              </a:rPr>
              <a:t>29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สี่เหลี่ยมมุมมน 6"/>
          <p:cNvSpPr/>
          <p:nvPr/>
        </p:nvSpPr>
        <p:spPr>
          <a:xfrm>
            <a:off x="395288" y="46038"/>
            <a:ext cx="8208962" cy="1225550"/>
          </a:xfrm>
          <a:prstGeom prst="roundRect">
            <a:avLst>
              <a:gd name="adj" fmla="val 32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en-US" sz="2000" dirty="0">
                <a:latin typeface="Tahoma" panose="020B0604030504040204" pitchFamily="34" charset="0"/>
                <a:cs typeface="Tahoma" panose="020B0604030504040204" pitchFamily="34" charset="0"/>
              </a:rPr>
              <a:t>An electronic database for officer to check for encumbrances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altLang="en-US" sz="2000" dirty="0">
                <a:latin typeface="Tahoma" panose="020B0604030504040204" pitchFamily="34" charset="0"/>
                <a:cs typeface="Tahoma" panose="020B0604030504040204" pitchFamily="34" charset="0"/>
              </a:rPr>
              <a:t>(liens, mortgages, restriction, caveat)</a:t>
            </a:r>
            <a:endParaRPr lang="th-TH" sz="2000" b="1" i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89288" y="4869160"/>
            <a:ext cx="1620958" cy="92333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Caveat</a:t>
            </a:r>
          </a:p>
        </p:txBody>
      </p:sp>
    </p:spTree>
    <p:extLst>
      <p:ext uri="{BB962C8B-B14F-4D97-AF65-F5344CB8AC3E}">
        <p14:creationId xmlns:p14="http://schemas.microsoft.com/office/powerpoint/2010/main" val="153849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มุมมน 6"/>
          <p:cNvSpPr/>
          <p:nvPr/>
        </p:nvSpPr>
        <p:spPr>
          <a:xfrm>
            <a:off x="674316" y="115888"/>
            <a:ext cx="7991475" cy="1225550"/>
          </a:xfrm>
          <a:prstGeom prst="roundRect">
            <a:avLst>
              <a:gd name="adj" fmla="val 32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defRPr/>
            </a:pPr>
            <a:r>
              <a:rPr lang="en-US" sz="2400" b="1" i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Ease of Doing Business – Registering Property</a:t>
            </a:r>
            <a:endParaRPr lang="th-TH" sz="2400" b="1" i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 l="50852" t="28224" r="11068"/>
          <a:stretch>
            <a:fillRect/>
          </a:stretch>
        </p:blipFill>
        <p:spPr bwMode="auto">
          <a:xfrm rot="21043590">
            <a:off x="7514478" y="5297694"/>
            <a:ext cx="1891259" cy="1818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8101013" y="6308725"/>
            <a:ext cx="79216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>
                <a:latin typeface="Tahoma" pitchFamily="34" charset="0"/>
                <a:cs typeface="Tahoma" pitchFamily="34" charset="0"/>
              </a:rPr>
              <a:t>3</a:t>
            </a:r>
            <a:r>
              <a:rPr lang="th-TH" altLang="en-US" sz="1600" b="1" dirty="0" smtClean="0">
                <a:latin typeface="Tahoma" pitchFamily="34" charset="0"/>
                <a:cs typeface="Tahoma" pitchFamily="34" charset="0"/>
              </a:rPr>
              <a:t> 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7" name="Picture 2" descr="C:\Users\-3-\Downloads\earth-800px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74" y="1810544"/>
            <a:ext cx="2876551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ชื่อเรื่อง 1"/>
          <p:cNvSpPr txBox="1">
            <a:spLocks/>
          </p:cNvSpPr>
          <p:nvPr/>
        </p:nvSpPr>
        <p:spPr bwMode="auto">
          <a:xfrm>
            <a:off x="649288" y="1484784"/>
            <a:ext cx="7847806" cy="854397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28E6A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956251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956251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956251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956251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956251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In 2016, Thailand ranked 57 from 189 countries</a:t>
            </a:r>
          </a:p>
        </p:txBody>
      </p:sp>
      <p:graphicFrame>
        <p:nvGraphicFramePr>
          <p:cNvPr id="9" name="ไดอะแกรม 11"/>
          <p:cNvGraphicFramePr/>
          <p:nvPr>
            <p:extLst>
              <p:ext uri="{D42A27DB-BD31-4B8C-83A1-F6EECF244321}">
                <p14:modId xmlns:p14="http://schemas.microsoft.com/office/powerpoint/2010/main" val="2559014461"/>
              </p:ext>
            </p:extLst>
          </p:nvPr>
        </p:nvGraphicFramePr>
        <p:xfrm>
          <a:off x="2627784" y="2132856"/>
          <a:ext cx="6264696" cy="40324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ชื่อเรื่อง 1"/>
          <p:cNvSpPr txBox="1">
            <a:spLocks/>
          </p:cNvSpPr>
          <p:nvPr/>
        </p:nvSpPr>
        <p:spPr bwMode="auto">
          <a:xfrm>
            <a:off x="827584" y="2599531"/>
            <a:ext cx="1835943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28E6A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956251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956251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956251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956251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956251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 dirty="0" smtClean="0">
                <a:solidFill>
                  <a:srgbClr val="002EF2"/>
                </a:solidFill>
                <a:latin typeface="Tahoma" pitchFamily="34" charset="0"/>
                <a:cs typeface="Tahoma" pitchFamily="34" charset="0"/>
              </a:rPr>
              <a:t>Indicators</a:t>
            </a:r>
            <a:endParaRPr lang="th-TH" altLang="en-US" sz="2000" b="1" dirty="0">
              <a:solidFill>
                <a:srgbClr val="002EF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16463" y="6092825"/>
            <a:ext cx="2303462" cy="431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 smtClean="0">
                <a:solidFill>
                  <a:schemeClr val="accent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Each indicators value 25%</a:t>
            </a:r>
            <a:endParaRPr lang="th-TH" sz="1200" dirty="0">
              <a:solidFill>
                <a:schemeClr val="accent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568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รูปภาพ 5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981075"/>
            <a:ext cx="4248150" cy="5254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สี่เหลี่ยมมุมมน 6"/>
          <p:cNvSpPr/>
          <p:nvPr/>
        </p:nvSpPr>
        <p:spPr>
          <a:xfrm>
            <a:off x="395288" y="260350"/>
            <a:ext cx="8208962" cy="647700"/>
          </a:xfrm>
          <a:prstGeom prst="roundRect">
            <a:avLst>
              <a:gd name="adj" fmla="val 32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Result of parcel searching on </a:t>
            </a:r>
            <a:r>
              <a:rPr lang="en-US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report</a:t>
            </a:r>
            <a:endParaRPr lang="th-TH" b="1" i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l="50852" t="28224" r="11068"/>
          <a:stretch>
            <a:fillRect/>
          </a:stretch>
        </p:blipFill>
        <p:spPr bwMode="auto">
          <a:xfrm rot="21043590">
            <a:off x="7730502" y="5369703"/>
            <a:ext cx="1891259" cy="1818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85" name="TextBox 6"/>
          <p:cNvSpPr txBox="1">
            <a:spLocks noChangeArrowheads="1"/>
          </p:cNvSpPr>
          <p:nvPr/>
        </p:nvSpPr>
        <p:spPr bwMode="auto">
          <a:xfrm>
            <a:off x="7956550" y="6308725"/>
            <a:ext cx="9366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 smtClean="0">
                <a:latin typeface="Tahoma" pitchFamily="34" charset="0"/>
                <a:cs typeface="Tahoma" pitchFamily="34" charset="0"/>
              </a:rPr>
              <a:t>30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76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มุมมน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  <a:prstGeom prst="roundRect">
            <a:avLst>
              <a:gd name="adj" fmla="val 32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en-US" sz="3200" b="1" dirty="0" smtClean="0">
                <a:solidFill>
                  <a:srgbClr val="002EF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Success Factor</a:t>
            </a:r>
            <a:endParaRPr lang="th-TH" sz="3200" b="1" i="1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791635084"/>
              </p:ext>
            </p:extLst>
          </p:nvPr>
        </p:nvGraphicFramePr>
        <p:xfrm>
          <a:off x="971600" y="1412776"/>
          <a:ext cx="734481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7" cstate="print"/>
          <a:srcRect l="50852" t="28224" r="11068"/>
          <a:stretch>
            <a:fillRect/>
          </a:stretch>
        </p:blipFill>
        <p:spPr bwMode="auto">
          <a:xfrm rot="20847898">
            <a:off x="7363026" y="5581914"/>
            <a:ext cx="2150227" cy="2067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3" name="Rectangle 7"/>
          <p:cNvSpPr>
            <a:spLocks noChangeArrowheads="1"/>
          </p:cNvSpPr>
          <p:nvPr/>
        </p:nvSpPr>
        <p:spPr bwMode="auto">
          <a:xfrm>
            <a:off x="8475780" y="6237288"/>
            <a:ext cx="4475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 smtClean="0">
                <a:latin typeface="Tahoma" pitchFamily="34" charset="0"/>
                <a:cs typeface="Tahoma" pitchFamily="34" charset="0"/>
              </a:rPr>
              <a:t>31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1476375" y="3141663"/>
            <a:ext cx="6983413" cy="1219200"/>
          </a:xfrm>
          <a:noFill/>
          <a:effectLst>
            <a:outerShdw dist="28398" dir="1593903" algn="ctr" rotWithShape="0">
              <a:schemeClr val="bg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54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Thank you</a:t>
            </a:r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8175" y="4508500"/>
            <a:ext cx="6119813" cy="381000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defRPr/>
            </a:pPr>
            <a:r>
              <a:rPr lang="en-US" sz="2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www.dol.go.th</a:t>
            </a:r>
          </a:p>
        </p:txBody>
      </p:sp>
      <p:pic>
        <p:nvPicPr>
          <p:cNvPr id="28676" name="รูปภาพ 3" descr="krom_co_copy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196752"/>
            <a:ext cx="1872208" cy="1872208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Rectangle 5"/>
          <p:cNvSpPr txBox="1">
            <a:spLocks noChangeArrowheads="1"/>
          </p:cNvSpPr>
          <p:nvPr/>
        </p:nvSpPr>
        <p:spPr bwMode="gray">
          <a:xfrm>
            <a:off x="1835150" y="4005263"/>
            <a:ext cx="65532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en-US" sz="2400" b="1" kern="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Department of Lands, THAILAND</a:t>
            </a:r>
            <a:endParaRPr lang="en-US" sz="2400" b="1" kern="0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 l="50852" t="28224" r="11068"/>
          <a:stretch>
            <a:fillRect/>
          </a:stretch>
        </p:blipFill>
        <p:spPr bwMode="auto">
          <a:xfrm rot="20847898">
            <a:off x="6977031" y="4657758"/>
            <a:ext cx="2648496" cy="2546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11" name="TextBox 7"/>
          <p:cNvSpPr txBox="1">
            <a:spLocks noChangeArrowheads="1"/>
          </p:cNvSpPr>
          <p:nvPr/>
        </p:nvSpPr>
        <p:spPr bwMode="auto">
          <a:xfrm>
            <a:off x="7956550" y="6308725"/>
            <a:ext cx="9366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 smtClean="0">
                <a:latin typeface="Tahoma" pitchFamily="34" charset="0"/>
                <a:cs typeface="Tahoma" pitchFamily="34" charset="0"/>
              </a:rPr>
              <a:t>32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มุมมน 6"/>
          <p:cNvSpPr/>
          <p:nvPr/>
        </p:nvSpPr>
        <p:spPr>
          <a:xfrm>
            <a:off x="674316" y="115888"/>
            <a:ext cx="7991475" cy="1225550"/>
          </a:xfrm>
          <a:prstGeom prst="roundRect">
            <a:avLst>
              <a:gd name="adj" fmla="val 32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defRPr/>
            </a:pPr>
            <a:r>
              <a:rPr lang="en-US" sz="2400" b="1" i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Registration Process &amp; Duration</a:t>
            </a:r>
            <a:endParaRPr lang="th-TH" sz="2400" b="1" i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 l="50852" t="28224" r="11068"/>
          <a:stretch>
            <a:fillRect/>
          </a:stretch>
        </p:blipFill>
        <p:spPr bwMode="auto">
          <a:xfrm rot="21043590">
            <a:off x="7514478" y="5297694"/>
            <a:ext cx="1891259" cy="1818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8101013" y="6308725"/>
            <a:ext cx="79216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 smtClean="0">
                <a:latin typeface="Tahoma" pitchFamily="34" charset="0"/>
                <a:cs typeface="Tahoma" pitchFamily="34" charset="0"/>
              </a:rPr>
              <a:t>4</a:t>
            </a:r>
            <a:r>
              <a:rPr lang="th-TH" altLang="en-US" sz="1600" b="1" dirty="0" smtClean="0">
                <a:latin typeface="Tahoma" pitchFamily="34" charset="0"/>
                <a:cs typeface="Tahoma" pitchFamily="34" charset="0"/>
              </a:rPr>
              <a:t> 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3850" y="3141663"/>
            <a:ext cx="1223963" cy="71913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 </a:t>
            </a:r>
            <a:r>
              <a:rPr lang="en-US" sz="16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Steps</a:t>
            </a:r>
            <a:endParaRPr lang="th-TH" sz="16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th-TH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 </a:t>
            </a:r>
            <a:r>
              <a:rPr lang="en-US" sz="16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days</a:t>
            </a:r>
            <a:endParaRPr lang="th-TH" sz="16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963128"/>
              </p:ext>
            </p:extLst>
          </p:nvPr>
        </p:nvGraphicFramePr>
        <p:xfrm>
          <a:off x="1692274" y="2708275"/>
          <a:ext cx="4860132" cy="2681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3682"/>
                <a:gridCol w="2554196"/>
                <a:gridCol w="612254"/>
              </a:tblGrid>
              <a:tr h="35993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Processes</a:t>
                      </a:r>
                      <a:endParaRPr lang="th-TH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29" marR="91429" marT="45707" marB="45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Registration</a:t>
                      </a:r>
                      <a:r>
                        <a:rPr lang="en-US" sz="1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Venue</a:t>
                      </a:r>
                      <a:endParaRPr lang="th-TH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29" marR="91429" marT="45707" marB="45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Days</a:t>
                      </a:r>
                      <a:endParaRPr lang="th-TH" sz="12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29" marR="91429" marT="45707" marB="45707"/>
                </a:tc>
              </a:tr>
              <a:tr h="875101"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dirty="0" smtClean="0">
                          <a:solidFill>
                            <a:srgbClr val="002EF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</a:t>
                      </a:r>
                      <a:r>
                        <a:rPr lang="en-US" sz="1100" dirty="0" smtClean="0">
                          <a:solidFill>
                            <a:srgbClr val="002EF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Verify land parcel</a:t>
                      </a:r>
                      <a:r>
                        <a:rPr lang="en-US" sz="1100" baseline="0" dirty="0" smtClean="0">
                          <a:solidFill>
                            <a:srgbClr val="002EF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information and evidence</a:t>
                      </a:r>
                      <a:endParaRPr lang="en-US" sz="1100" dirty="0" smtClean="0">
                        <a:solidFill>
                          <a:srgbClr val="002EF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29" marR="91429" marT="45707" marB="45707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002EF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Land Offices</a:t>
                      </a:r>
                      <a:r>
                        <a:rPr lang="en-US" sz="1100" baseline="0" dirty="0" smtClean="0">
                          <a:solidFill>
                            <a:srgbClr val="002EF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where the property is located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002EF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 This process id not required by laws, but the buyer has to make sure in interested land parcel)</a:t>
                      </a:r>
                      <a:endParaRPr lang="en-US" sz="1100" dirty="0" smtClean="0">
                        <a:solidFill>
                          <a:srgbClr val="002EF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100" dirty="0" smtClean="0">
                        <a:solidFill>
                          <a:srgbClr val="002EF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29" marR="91429" marT="45707" marB="45707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dirty="0" smtClean="0">
                          <a:solidFill>
                            <a:srgbClr val="002EF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th-TH" sz="1100" dirty="0">
                        <a:solidFill>
                          <a:srgbClr val="002EF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29" marR="91429" marT="45707" marB="45707">
                    <a:solidFill>
                      <a:srgbClr val="92D050"/>
                    </a:solidFill>
                  </a:tcPr>
                </a:tc>
              </a:tr>
              <a:tr h="891280">
                <a:tc>
                  <a:txBody>
                    <a:bodyPr/>
                    <a:lstStyle/>
                    <a:p>
                      <a:pPr marL="114300" marR="0" indent="-1143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1" dirty="0" smtClean="0">
                          <a:solidFill>
                            <a:srgbClr val="002EF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</a:t>
                      </a:r>
                      <a:r>
                        <a:rPr lang="en-US" sz="1000" b="1" dirty="0" smtClean="0">
                          <a:solidFill>
                            <a:srgbClr val="002EF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Obtain certify</a:t>
                      </a:r>
                      <a:r>
                        <a:rPr lang="en-US" sz="1000" b="1" baseline="0" dirty="0" smtClean="0">
                          <a:solidFill>
                            <a:srgbClr val="002EF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copies of company’s documents</a:t>
                      </a:r>
                      <a:endParaRPr lang="th-TH" sz="1000" b="1" dirty="0">
                        <a:solidFill>
                          <a:srgbClr val="002EF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29" marR="91429" marT="45707" marB="45707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 smtClean="0">
                          <a:solidFill>
                            <a:srgbClr val="002EF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Department of Business Development</a:t>
                      </a:r>
                      <a:endParaRPr lang="th-TH" sz="1000" b="1" dirty="0">
                        <a:solidFill>
                          <a:srgbClr val="002EF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29" marR="91429" marT="45707" marB="45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 smtClean="0">
                          <a:solidFill>
                            <a:srgbClr val="002EF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th-TH" sz="1000" b="1" dirty="0">
                        <a:solidFill>
                          <a:srgbClr val="002EF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29" marR="91429" marT="45707" marB="45707"/>
                </a:tc>
              </a:tr>
              <a:tr h="3327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1" dirty="0" smtClean="0">
                          <a:solidFill>
                            <a:srgbClr val="002EF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 </a:t>
                      </a:r>
                      <a:r>
                        <a:rPr lang="en-US" sz="1000" b="1" dirty="0" smtClean="0">
                          <a:solidFill>
                            <a:srgbClr val="002EF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Registering</a:t>
                      </a:r>
                      <a:r>
                        <a:rPr lang="en-US" sz="1000" b="1" baseline="0" dirty="0" smtClean="0">
                          <a:solidFill>
                            <a:srgbClr val="002EF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Property</a:t>
                      </a:r>
                      <a:endParaRPr lang="th-TH" sz="1000" b="1" dirty="0">
                        <a:solidFill>
                          <a:srgbClr val="002EF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29" marR="91429" marT="45707" marB="45707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 smtClean="0">
                          <a:solidFill>
                            <a:srgbClr val="002EF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Land Offices</a:t>
                      </a:r>
                      <a:endParaRPr lang="th-TH" sz="1000" b="1" dirty="0">
                        <a:solidFill>
                          <a:srgbClr val="002EF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29" marR="91429" marT="45707" marB="45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 smtClean="0">
                          <a:solidFill>
                            <a:srgbClr val="002EF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th-TH" sz="1000" b="1" dirty="0">
                        <a:solidFill>
                          <a:srgbClr val="002EF2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29" marR="91429" marT="45707" marB="45707"/>
                </a:tc>
              </a:tr>
            </a:tbl>
          </a:graphicData>
        </a:graphic>
      </p:graphicFrame>
      <p:sp>
        <p:nvSpPr>
          <p:cNvPr id="11" name="Oval 4"/>
          <p:cNvSpPr/>
          <p:nvPr/>
        </p:nvSpPr>
        <p:spPr>
          <a:xfrm>
            <a:off x="7569200" y="2752725"/>
            <a:ext cx="909638" cy="91122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spcCol="1270" anchor="ctr"/>
          <a:lstStyle/>
          <a:p>
            <a:pPr algn="ctr" defTabSz="889000">
              <a:lnSpc>
                <a:spcPct val="90000"/>
              </a:lnSpc>
              <a:spcAft>
                <a:spcPct val="35000"/>
              </a:spcAft>
              <a:defRPr/>
            </a:pP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ดำเนินการแล้ว</a:t>
            </a:r>
            <a:endParaRPr lang="en-US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732588" y="3068638"/>
            <a:ext cx="2339975" cy="165576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b="1" i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Develop</a:t>
            </a:r>
          </a:p>
          <a:p>
            <a:pPr algn="ctr">
              <a:defRPr/>
            </a:pPr>
            <a:r>
              <a:rPr lang="en-US" sz="1100" b="1" i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Web and  Mobile Application to </a:t>
            </a:r>
            <a:r>
              <a:rPr lang="en-US" sz="1100" b="1" i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searching lands location by </a:t>
            </a:r>
            <a:r>
              <a:rPr lang="en-US" sz="1100" b="1" i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GIS</a:t>
            </a:r>
          </a:p>
          <a:p>
            <a:pPr algn="ctr">
              <a:defRPr/>
            </a:pPr>
            <a:endParaRPr lang="th-TH" sz="11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n-US" sz="1100" b="1" dirty="0" smtClean="0">
                <a:solidFill>
                  <a:srgbClr val="008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Mobile </a:t>
            </a:r>
            <a:r>
              <a:rPr lang="en-US" sz="1100" b="1" dirty="0">
                <a:solidFill>
                  <a:srgbClr val="008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App</a:t>
            </a:r>
            <a:r>
              <a:rPr lang="en-US" sz="1100" b="1" dirty="0" smtClean="0">
                <a:solidFill>
                  <a:srgbClr val="008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Debuted on 16</a:t>
            </a:r>
            <a:r>
              <a:rPr lang="en-US" sz="1100" b="1" baseline="30000" dirty="0" smtClean="0">
                <a:solidFill>
                  <a:srgbClr val="008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</a:t>
            </a:r>
            <a:r>
              <a:rPr lang="en-US" sz="1100" b="1" dirty="0" smtClean="0">
                <a:solidFill>
                  <a:srgbClr val="008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Nov 2015</a:t>
            </a:r>
            <a:endParaRPr lang="th-TH" sz="1100" b="1" dirty="0">
              <a:solidFill>
                <a:srgbClr val="008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164388" y="1773238"/>
            <a:ext cx="1368425" cy="1214437"/>
          </a:xfrm>
          <a:prstGeom prst="ellipse">
            <a:avLst/>
          </a:prstGeom>
          <a:solidFill>
            <a:srgbClr val="008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Right Arrow 13"/>
          <p:cNvSpPr/>
          <p:nvPr/>
        </p:nvSpPr>
        <p:spPr>
          <a:xfrm>
            <a:off x="6372225" y="3357563"/>
            <a:ext cx="360363" cy="358775"/>
          </a:xfrm>
          <a:prstGeom prst="right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grpSp>
        <p:nvGrpSpPr>
          <p:cNvPr id="15" name="Group 26"/>
          <p:cNvGrpSpPr>
            <a:grpSpLocks/>
          </p:cNvGrpSpPr>
          <p:nvPr/>
        </p:nvGrpSpPr>
        <p:grpSpPr bwMode="auto">
          <a:xfrm>
            <a:off x="179388" y="1557338"/>
            <a:ext cx="1439862" cy="1430337"/>
            <a:chOff x="194084" y="652"/>
            <a:chExt cx="1719331" cy="1719331"/>
          </a:xfrm>
        </p:grpSpPr>
        <p:sp>
          <p:nvSpPr>
            <p:cNvPr id="16" name="Oval 15"/>
            <p:cNvSpPr/>
            <p:nvPr/>
          </p:nvSpPr>
          <p:spPr>
            <a:xfrm>
              <a:off x="194084" y="652"/>
              <a:ext cx="1719331" cy="171933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Oval 4"/>
            <p:cNvSpPr/>
            <p:nvPr/>
          </p:nvSpPr>
          <p:spPr>
            <a:xfrm>
              <a:off x="446201" y="252541"/>
              <a:ext cx="1215096" cy="12155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6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2016 Indicator</a:t>
              </a:r>
              <a:endParaRPr lang="en-US" sz="16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8" name="TextBox 30"/>
          <p:cNvSpPr txBox="1">
            <a:spLocks noChangeArrowheads="1"/>
          </p:cNvSpPr>
          <p:nvPr/>
        </p:nvSpPr>
        <p:spPr bwMode="auto">
          <a:xfrm>
            <a:off x="7235825" y="2124075"/>
            <a:ext cx="12239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28E6A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956251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956251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956251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956251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956251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Already Done</a:t>
            </a:r>
            <a:endParaRPr lang="th-TH" altLang="en-US" sz="16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มุมมน 6"/>
          <p:cNvSpPr/>
          <p:nvPr/>
        </p:nvSpPr>
        <p:spPr>
          <a:xfrm>
            <a:off x="674316" y="115888"/>
            <a:ext cx="7991475" cy="1225550"/>
          </a:xfrm>
          <a:prstGeom prst="roundRect">
            <a:avLst>
              <a:gd name="adj" fmla="val 32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defRPr/>
            </a:pPr>
            <a:r>
              <a:rPr lang="en-US" sz="2400" b="1" i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Expenses on Registration Property</a:t>
            </a:r>
            <a:endParaRPr lang="th-TH" sz="2400" b="1" i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 l="50852" t="28224" r="11068"/>
          <a:stretch>
            <a:fillRect/>
          </a:stretch>
        </p:blipFill>
        <p:spPr bwMode="auto">
          <a:xfrm rot="21043590">
            <a:off x="7514478" y="5297694"/>
            <a:ext cx="1891259" cy="1818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8101013" y="6308725"/>
            <a:ext cx="79216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 smtClean="0">
                <a:latin typeface="Tahoma" pitchFamily="34" charset="0"/>
                <a:cs typeface="Tahoma" pitchFamily="34" charset="0"/>
              </a:rPr>
              <a:t>5</a:t>
            </a:r>
            <a:r>
              <a:rPr lang="th-TH" altLang="en-US" sz="1600" b="1" dirty="0" smtClean="0">
                <a:latin typeface="Tahoma" pitchFamily="34" charset="0"/>
                <a:cs typeface="Tahoma" pitchFamily="34" charset="0"/>
              </a:rPr>
              <a:t> 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9" name="ชื่อเรื่อง 1"/>
          <p:cNvSpPr txBox="1">
            <a:spLocks/>
          </p:cNvSpPr>
          <p:nvPr/>
        </p:nvSpPr>
        <p:spPr>
          <a:xfrm>
            <a:off x="564474" y="1917229"/>
            <a:ext cx="6160230" cy="114300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rmAutofit fontScale="97500" lnSpcReduction="10000"/>
          </a:bodyPr>
          <a:lstStyle/>
          <a:p>
            <a:pPr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2000" dirty="0">
                <a:latin typeface="Arial Rounded MT Bold" pitchFamily="34" charset="0"/>
              </a:rPr>
              <a:t/>
            </a:r>
            <a:br>
              <a:rPr lang="en-US" sz="2000" dirty="0">
                <a:latin typeface="Arial Rounded MT Bold" pitchFamily="34" charset="0"/>
              </a:rPr>
            </a:br>
            <a:r>
              <a:rPr lang="en-US" sz="2000" dirty="0">
                <a:latin typeface="Arial Rounded MT Bold" pitchFamily="34" charset="0"/>
                <a:sym typeface="Wingdings"/>
              </a:rPr>
              <a:t> 1.</a:t>
            </a:r>
            <a:r>
              <a:rPr lang="en-US" sz="2000" dirty="0">
                <a:latin typeface="Arial Rounded MT Bold" pitchFamily="34" charset="0"/>
              </a:rPr>
              <a:t>Fee  is calculated from 2 % of valuation price  </a:t>
            </a:r>
            <a:r>
              <a:rPr lang="th-TH" sz="2000" dirty="0"/>
              <a:t/>
            </a:r>
            <a:br>
              <a:rPr lang="th-TH" sz="2000" dirty="0"/>
            </a:br>
            <a:endParaRPr lang="th-TH" sz="2000" dirty="0"/>
          </a:p>
        </p:txBody>
      </p:sp>
      <p:sp>
        <p:nvSpPr>
          <p:cNvPr id="20" name="ชื่อเรื่อง 1"/>
          <p:cNvSpPr txBox="1">
            <a:spLocks/>
          </p:cNvSpPr>
          <p:nvPr/>
        </p:nvSpPr>
        <p:spPr>
          <a:xfrm>
            <a:off x="500034" y="3286124"/>
            <a:ext cx="6160201" cy="121444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rmAutofit lnSpcReduction="10000"/>
          </a:bodyPr>
          <a:lstStyle/>
          <a:p>
            <a:pPr fontAlgn="auto">
              <a:lnSpc>
                <a:spcPct val="140000"/>
              </a:lnSpc>
              <a:spcAft>
                <a:spcPts val="0"/>
              </a:spcAft>
              <a:defRPr/>
            </a:pPr>
            <a:r>
              <a:rPr lang="en-US" sz="500" dirty="0">
                <a:latin typeface="Arial Rounded MT Bold" pitchFamily="34" charset="0"/>
              </a:rPr>
              <a:t/>
            </a:r>
            <a:br>
              <a:rPr lang="en-US" sz="500" dirty="0">
                <a:latin typeface="Arial Rounded MT Bold" pitchFamily="34" charset="0"/>
              </a:rPr>
            </a:br>
            <a:r>
              <a:rPr lang="en-US" sz="1600" dirty="0">
                <a:latin typeface="Arial Rounded MT Bold" pitchFamily="34" charset="0"/>
              </a:rPr>
              <a:t>2.Income Tax of Juristic Person is calculated from 1 % </a:t>
            </a:r>
          </a:p>
          <a:p>
            <a:pPr fontAlgn="auto">
              <a:lnSpc>
                <a:spcPct val="140000"/>
              </a:lnSpc>
              <a:spcAft>
                <a:spcPts val="0"/>
              </a:spcAft>
              <a:defRPr/>
            </a:pPr>
            <a:r>
              <a:rPr lang="en-US" sz="1600" dirty="0">
                <a:latin typeface="Arial Rounded MT Bold" pitchFamily="34" charset="0"/>
              </a:rPr>
              <a:t>   of valuation price or selling price which one is higher  </a:t>
            </a:r>
            <a:r>
              <a:rPr lang="th-TH" sz="1600" dirty="0"/>
              <a:t/>
            </a:r>
            <a:br>
              <a:rPr lang="th-TH" sz="1600" dirty="0"/>
            </a:br>
            <a:endParaRPr lang="th-TH" sz="1600" dirty="0"/>
          </a:p>
        </p:txBody>
      </p:sp>
      <p:sp>
        <p:nvSpPr>
          <p:cNvPr id="21" name="ชื่อเรื่อง 1"/>
          <p:cNvSpPr txBox="1">
            <a:spLocks/>
          </p:cNvSpPr>
          <p:nvPr/>
        </p:nvSpPr>
        <p:spPr>
          <a:xfrm>
            <a:off x="500002" y="4857760"/>
            <a:ext cx="6224702" cy="121444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fontAlgn="auto">
              <a:lnSpc>
                <a:spcPct val="140000"/>
              </a:lnSpc>
              <a:spcAft>
                <a:spcPts val="0"/>
              </a:spcAft>
              <a:defRPr/>
            </a:pPr>
            <a:r>
              <a:rPr lang="en-US" sz="600" dirty="0">
                <a:latin typeface="Arial Rounded MT Bold" pitchFamily="34" charset="0"/>
              </a:rPr>
              <a:t/>
            </a:r>
            <a:br>
              <a:rPr lang="en-US" sz="600" dirty="0">
                <a:latin typeface="Arial Rounded MT Bold" pitchFamily="34" charset="0"/>
              </a:rPr>
            </a:br>
            <a:r>
              <a:rPr lang="en-US" sz="1800" dirty="0">
                <a:latin typeface="Arial Rounded MT Bold" pitchFamily="34" charset="0"/>
              </a:rPr>
              <a:t>3.Special Business Tax is calculated from 3.3 % </a:t>
            </a:r>
          </a:p>
          <a:p>
            <a:pPr fontAlgn="auto">
              <a:lnSpc>
                <a:spcPct val="140000"/>
              </a:lnSpc>
              <a:spcAft>
                <a:spcPts val="0"/>
              </a:spcAft>
              <a:defRPr/>
            </a:pPr>
            <a:r>
              <a:rPr lang="en-US" sz="1800" dirty="0">
                <a:latin typeface="Arial Rounded MT Bold" pitchFamily="34" charset="0"/>
              </a:rPr>
              <a:t>   of valuation price or selling price which one is higher  </a:t>
            </a:r>
            <a:r>
              <a:rPr lang="th-TH" sz="1800" dirty="0"/>
              <a:t/>
            </a:r>
            <a:br>
              <a:rPr lang="th-TH" sz="1800" dirty="0"/>
            </a:br>
            <a:endParaRPr lang="th-TH" sz="1800" dirty="0"/>
          </a:p>
        </p:txBody>
      </p:sp>
      <p:sp>
        <p:nvSpPr>
          <p:cNvPr id="2" name="TextBox 1"/>
          <p:cNvSpPr txBox="1"/>
          <p:nvPr/>
        </p:nvSpPr>
        <p:spPr>
          <a:xfrm>
            <a:off x="7236296" y="3212976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= 6.3%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25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มุมมน 6"/>
          <p:cNvSpPr/>
          <p:nvPr/>
        </p:nvSpPr>
        <p:spPr>
          <a:xfrm>
            <a:off x="674316" y="115888"/>
            <a:ext cx="7991475" cy="1225550"/>
          </a:xfrm>
          <a:prstGeom prst="roundRect">
            <a:avLst>
              <a:gd name="adj" fmla="val 32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defRPr/>
            </a:pPr>
            <a:r>
              <a:rPr lang="en-US" sz="2400" b="1" i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Q</a:t>
            </a:r>
            <a:r>
              <a:rPr lang="en-US" sz="2400" b="1" i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uality of Land Administration</a:t>
            </a:r>
            <a:endParaRPr lang="th-TH" sz="2400" b="1" i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 l="50852" t="28224" r="11068"/>
          <a:stretch>
            <a:fillRect/>
          </a:stretch>
        </p:blipFill>
        <p:spPr bwMode="auto">
          <a:xfrm rot="21043590">
            <a:off x="7514478" y="5297694"/>
            <a:ext cx="1891259" cy="1818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8101013" y="6308725"/>
            <a:ext cx="79216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 smtClean="0">
                <a:latin typeface="Tahoma" pitchFamily="34" charset="0"/>
                <a:cs typeface="Tahoma" pitchFamily="34" charset="0"/>
              </a:rPr>
              <a:t>6</a:t>
            </a:r>
            <a:r>
              <a:rPr lang="th-TH" altLang="en-US" sz="1600" b="1" dirty="0" smtClean="0">
                <a:latin typeface="Tahoma" pitchFamily="34" charset="0"/>
                <a:cs typeface="Tahoma" pitchFamily="34" charset="0"/>
              </a:rPr>
              <a:t> 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95936" y="1653158"/>
            <a:ext cx="4752528" cy="444737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28600" indent="-2286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en-US" sz="1200" b="1" dirty="0" smtClean="0">
                <a:solidFill>
                  <a:srgbClr val="002EF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Develop the system to search for lands Parcel by GIS 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endParaRPr lang="en-US" sz="1200" b="1" dirty="0" smtClean="0">
              <a:solidFill>
                <a:srgbClr val="002EF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rgbClr val="002EF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1.1    </a:t>
            </a:r>
            <a:r>
              <a:rPr lang="en-US" sz="1200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Web Application </a:t>
            </a:r>
            <a:r>
              <a:rPr lang="en-US" sz="1200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on DOL Website     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1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URL</a:t>
            </a:r>
            <a:r>
              <a:rPr lang="en-US" sz="12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http://dolwms.dol.go.th </a:t>
            </a:r>
            <a:endParaRPr lang="en-US" sz="12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rgbClr val="002EF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1.2    Mobile Application : </a:t>
            </a:r>
            <a:r>
              <a:rPr lang="en-US" sz="12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LandsMaps</a:t>
            </a:r>
            <a:endParaRPr lang="en-US" sz="12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>
              <a:solidFill>
                <a:srgbClr val="002EF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AutoNum type="arabicPeriod" startAt="2"/>
              <a:defRPr/>
            </a:pPr>
            <a:r>
              <a:rPr lang="en-US" sz="1200" b="1" dirty="0" smtClean="0">
                <a:solidFill>
                  <a:srgbClr val="002EF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Create Database of Land registration Data for Land  Titles all over the country  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002EF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1200" b="1" dirty="0" smtClean="0">
                <a:solidFill>
                  <a:srgbClr val="002EF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33 Million Parcels	(100% completed)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AutoNum type="arabicPeriod" startAt="2"/>
              <a:defRPr/>
            </a:pPr>
            <a:endParaRPr lang="en-US" sz="1200" b="1" dirty="0" smtClean="0">
              <a:solidFill>
                <a:srgbClr val="002EF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 smtClean="0">
                <a:solidFill>
                  <a:srgbClr val="002EF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  Create Digital Map of Land Parcels all over the country 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002EF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1200" b="1" dirty="0" smtClean="0">
                <a:solidFill>
                  <a:srgbClr val="002EF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24 Million Parcels           (75% completed)</a:t>
            </a:r>
          </a:p>
          <a:p>
            <a:pPr marL="800100" indent="-514350" fontAlgn="auto">
              <a:spcBef>
                <a:spcPts val="0"/>
              </a:spcBef>
              <a:spcAft>
                <a:spcPts val="0"/>
              </a:spcAft>
              <a:tabLst>
                <a:tab pos="571500" algn="l"/>
              </a:tabLst>
              <a:defRPr/>
            </a:pPr>
            <a:r>
              <a:rPr lang="en-US" sz="1200" dirty="0" smtClean="0">
                <a:solidFill>
                  <a:srgbClr val="002EF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*</a:t>
            </a:r>
            <a:r>
              <a:rPr lang="en-US" sz="1200" u="sng" dirty="0" smtClean="0">
                <a:solidFill>
                  <a:srgbClr val="002EF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note</a:t>
            </a:r>
            <a:r>
              <a:rPr lang="en-US" sz="1200" dirty="0" smtClean="0">
                <a:solidFill>
                  <a:srgbClr val="002EF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* under input process for the rest, will be completed at the end of this year</a:t>
            </a:r>
            <a:r>
              <a:rPr lang="en-US" sz="1200" b="1" dirty="0">
                <a:solidFill>
                  <a:srgbClr val="002EF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endParaRPr lang="en-US" sz="1200" b="1" dirty="0" smtClean="0">
              <a:solidFill>
                <a:srgbClr val="002EF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 smtClean="0">
              <a:solidFill>
                <a:srgbClr val="002EF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 smtClean="0">
                <a:solidFill>
                  <a:srgbClr val="002EF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searching system on both web site and Mobile Application will facilitate and provide better service in terms of </a:t>
            </a:r>
            <a:r>
              <a:rPr lang="en-US" sz="1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cheaper, faster, and easier </a:t>
            </a:r>
            <a:r>
              <a:rPr lang="en-US" sz="1200" b="1" dirty="0" smtClean="0">
                <a:solidFill>
                  <a:srgbClr val="002EF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for Thai citizen and </a:t>
            </a:r>
            <a:r>
              <a:rPr lang="en-US" sz="12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entrepreneur in process of registration property. </a:t>
            </a:r>
            <a:r>
              <a:rPr lang="en-US" sz="1200" b="1" dirty="0" smtClean="0">
                <a:solidFill>
                  <a:srgbClr val="002EF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0" lv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>
              <a:solidFill>
                <a:srgbClr val="002EF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 smtClean="0">
                <a:solidFill>
                  <a:srgbClr val="002EF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Department hopes that the ranking of Registering Property of Thailand will be better than last year.</a:t>
            </a:r>
            <a:endParaRPr lang="th-TH" sz="1200" b="1" dirty="0">
              <a:solidFill>
                <a:srgbClr val="002EF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514350" indent="-514350" algn="thaiDist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700" dirty="0">
              <a:solidFill>
                <a:srgbClr val="002EF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endParaRPr lang="en-US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74316" y="1628800"/>
            <a:ext cx="2313508" cy="316835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959074" y="1844824"/>
            <a:ext cx="180020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Reliability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946548" y="2429272"/>
            <a:ext cx="181272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Transparency</a:t>
            </a:r>
            <a:endParaRPr lang="en-US" dirty="0"/>
          </a:p>
        </p:txBody>
      </p:sp>
      <p:sp>
        <p:nvSpPr>
          <p:cNvPr id="11" name="Rounded Rectangle 10"/>
          <p:cNvSpPr/>
          <p:nvPr/>
        </p:nvSpPr>
        <p:spPr>
          <a:xfrm>
            <a:off x="959074" y="3055243"/>
            <a:ext cx="181272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Coverage</a:t>
            </a:r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946548" y="3645024"/>
            <a:ext cx="1812726" cy="83973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Dispute Resolution</a:t>
            </a:r>
            <a:endParaRPr lang="en-US" dirty="0"/>
          </a:p>
        </p:txBody>
      </p:sp>
      <p:sp>
        <p:nvSpPr>
          <p:cNvPr id="9" name="Right Arrow 8"/>
          <p:cNvSpPr/>
          <p:nvPr/>
        </p:nvSpPr>
        <p:spPr>
          <a:xfrm>
            <a:off x="3059832" y="2861320"/>
            <a:ext cx="864096" cy="5676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46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 l="50852" t="28224" r="11068"/>
          <a:stretch>
            <a:fillRect/>
          </a:stretch>
        </p:blipFill>
        <p:spPr bwMode="auto">
          <a:xfrm rot="20847898">
            <a:off x="7350028" y="5605287"/>
            <a:ext cx="2150227" cy="2067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8568115" y="6519446"/>
            <a:ext cx="3161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>
                <a:latin typeface="Tahoma" pitchFamily="34" charset="0"/>
                <a:cs typeface="Tahoma" pitchFamily="34" charset="0"/>
              </a:rPr>
              <a:t>7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-15591"/>
            <a:ext cx="9091109" cy="63969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 l="50852" t="28224" r="11068"/>
          <a:stretch>
            <a:fillRect/>
          </a:stretch>
        </p:blipFill>
        <p:spPr bwMode="auto">
          <a:xfrm rot="20847898">
            <a:off x="7363026" y="5581914"/>
            <a:ext cx="2150227" cy="2067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8766422" y="6446400"/>
            <a:ext cx="3161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>
                <a:latin typeface="Tahoma" pitchFamily="34" charset="0"/>
                <a:cs typeface="Tahoma" pitchFamily="34" charset="0"/>
              </a:rPr>
              <a:t>8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7" y="393599"/>
            <a:ext cx="9144000" cy="6464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 l="50852" t="28224" r="11068"/>
          <a:stretch>
            <a:fillRect/>
          </a:stretch>
        </p:blipFill>
        <p:spPr bwMode="auto">
          <a:xfrm rot="20847898">
            <a:off x="7363026" y="5581914"/>
            <a:ext cx="2150227" cy="2067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8604448" y="6268401"/>
            <a:ext cx="3161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en-US" altLang="en-US" sz="1600" b="1" dirty="0">
                <a:latin typeface="Tahoma" pitchFamily="34" charset="0"/>
                <a:cs typeface="Tahoma" pitchFamily="34" charset="0"/>
              </a:rPr>
              <a:t>9</a:t>
            </a:r>
            <a:endParaRPr lang="th-TH" altLang="en-US" sz="1600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3"/>
            <a:ext cx="9144000" cy="558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55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èle par défaut">
  <a:themeElements>
    <a:clrScheme name="จุดที่สุด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Custom 11">
      <a:majorFont>
        <a:latin typeface="Cordia New"/>
        <a:ea typeface=""/>
        <a:cs typeface="Cordia New"/>
      </a:majorFont>
      <a:minorFont>
        <a:latin typeface="Cordia New"/>
        <a:ea typeface=""/>
        <a:cs typeface="Cordi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80625</Template>
  <TotalTime>7868</TotalTime>
  <Words>566</Words>
  <Application>Microsoft Office PowerPoint</Application>
  <PresentationFormat>On-screen Show (4:3)</PresentationFormat>
  <Paragraphs>158</Paragraphs>
  <Slides>32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Angsana New</vt:lpstr>
      <vt:lpstr>Arial</vt:lpstr>
      <vt:lpstr>Arial Rounded MT Bold</vt:lpstr>
      <vt:lpstr>Cordia New</vt:lpstr>
      <vt:lpstr>Tahoma</vt:lpstr>
      <vt:lpstr>Wingdings</vt:lpstr>
      <vt:lpstr>Modèle par défaut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UN Awards in 2013 </vt:lpstr>
      <vt:lpstr>Exhibitions</vt:lpstr>
      <vt:lpstr>Exhibition</vt:lpstr>
      <vt:lpstr>Exhibitions</vt:lpstr>
      <vt:lpstr>Exhibitions</vt:lpstr>
      <vt:lpstr>Exhibitions 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Success Factor</vt:lpstr>
      <vt:lpstr>Thank you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โครงการศูนย์ข้อมูลที่ดินและแผนที่แห่งชาติ กรมที่ดิน (ระยะที่ ๑)  ปีงบประมาณ พ.ศ. ๒๕๕๖</dc:title>
  <dc:creator>chonnawee</dc:creator>
  <cp:lastModifiedBy>admin</cp:lastModifiedBy>
  <cp:revision>830</cp:revision>
  <dcterms:created xsi:type="dcterms:W3CDTF">2012-11-02T08:21:13Z</dcterms:created>
  <dcterms:modified xsi:type="dcterms:W3CDTF">2016-09-21T05:03:30Z</dcterms:modified>
</cp:coreProperties>
</file>